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3" r:id="rId3"/>
    <p:sldId id="265" r:id="rId4"/>
    <p:sldId id="266" r:id="rId5"/>
    <p:sldId id="268" r:id="rId6"/>
    <p:sldId id="267" r:id="rId7"/>
    <p:sldId id="264" r:id="rId8"/>
    <p:sldId id="257" r:id="rId9"/>
    <p:sldId id="258" r:id="rId10"/>
    <p:sldId id="259" r:id="rId11"/>
    <p:sldId id="260" r:id="rId12"/>
    <p:sldId id="262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13T03:09:48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16030 4167 722 0,'0'0'77'0,"0"0"-44"0,0 0-32 15,0 0 306-15,0 0-26 16,0 0-139-16,13-3-31 16,-13 2-9-16,0 1 38 15,0-2-14-15,0 0-63 16,0 2 14-16,0-2-15 16,0 2-9-16,0 0 15 15,0-2-16-15,0 2 14 16,0 0-10-16,0 0-26 15,0 0 3-15,0 0-10 16,0 0-15-16,0 0 10 0,0 0-18 16,0 0 1-1,0 0-1-15,0 0 0 0,0 0-11 16,0 0 11-16,0 0 0 16,-5 0-6-16,-1 8 3 15,-4 0 3-15,-1 2 0 16,1 2 1-16,-4-2-4 15,3 0 3-15,-1 2 0 16,-1-2 0-16,0 1 1 16,1 2-2-16,0 1-4 15,-2-2-11-15,1 2 14 16,2-2-7-16,-1 0 2 16,1-1 5-16,3-2-1 15,-2 1 3-15,4 0 0 16,-3 2 1-16,-1-2-13 0,2 3 8 15,-1-2 4 1,-2 3 0-16,0 0-24 0,0 1-20 16,-1-1-28-16,1-3 20 15,0 1 34-15,2-2-4 16,2-3 17-16,3 1 4 16,-2-3-3-16,-1 1 4 15,0 4 0-15,-2-2 0 16,3 3-6-16,-1-1 6 15,1-2 0-15,0 0 0 16,2-4 0-16,0 2 1 16,2-2-1-16,-1 0-1 0,-1 2-9 15,0 0 11-15,2 0-1 16,-2 0 0-16,2-2 6 16,2-2-14-16,0 0 8 15,0-2 0-15,0 0 1 16,0 0 0-16,0 0-1 15,0 0 3-15,0 0 4 16,0 0-4-16,0 0-3 16,0 0 1-16,0 0 1 15,0 0-2-15,0 0 0 16,10 0-1-16,1 0 2 16,3 0 5-16,-1 0-6 15,0 0-6-15,3 0 5 16,-1 0 2-16,1 0-1 15,-1 0 0-15,1 0 1 0,-1 0 5 16,3 0-6-16,1 0 0 16,-2 0-6-16,3 0 6 15,-3 0 0-15,4 0 0 16,-1 0 0-16,4 0 1 16,1 0-1-16,2 0 0 15,-1 0-1-15,1 0 0 16,0 0 1-16,-2 0 0 15,-1 0 0-15,-2 0 3 16,1 0-3-16,-6 0 0 16,1 0-1-16,-3 0 0 15,1 0 1-15,-1 0 0 16,-1 0 0-16,1 0-1 0,4 0 1 16,-1 0 0-1,-1 0 0-15,1 0-6 0,-2 0 6 16,-3 0 1-16,-4 0-1 15,-2 0 0-15,-3 0-6 16,-2 0 6-16,-2 0 0 16,2 0 7-16,-2 0-9 15,0 0 2-15,0 0 0 16,0 0 4-16,0 0-3 16,0 0 5-16,0 0 34 15,0 0-7-15,0 0 7 16,0 0-18-16,0 0 1 0,0 0 3 15,0 0-24 1,0 0-2-16,0 0 0 0,0-4 12 16,-6 0-5-16,1 0-7 15,-1-2 1-15,-1-2 9 16,-2 2-10-16,2-2 1 16,1 0-3-16,-3 0 11 15,2-2-9-15,-2 2 0 16,1-2 4-16,1-1-11 15,-5 1 14-15,4 1-7 16,-1-1 0-16,-1-3 0 16,4 4 3-16,-3-1-2 15,3-3-1-15,-4 1 0 0,4 2-5 16,-3-2 5 0,1 1 2-16,-2-2 5 0,1 1-11 15,1 0 4-15,-2 0 0 16,4 0-6-16,-1 2 12 15,-1-1-7-15,1 0 1 16,-3 1 0-16,4 0-1 16,0 0-2-16,-3 1 3 15,1 0-1-15,4-2 2 16,0 4 0-16,-1 2-1 16,3-4 0-16,0 3 3 15,0 0-2-15,0 0-1 16,-1 0 0-16,1 0 1 15,-1 2-3-15,3 0 2 16,-2-1 0-16,2 4 5 0,-2 1-5 16,2 0-8-16,0 0 7 15,-2 0 2-15,2 0 8 16,0 0-9-16,-2-3-6 16,2 3-4-16,-2 0 17 15,2-1-7-15,0 1 0 16,-3 0 8-16,3 0-5 15,0-2-3-15,-2 2 0 16,2 0 4-16,0 0 2 16,0 0-6-16,0 0 8 15,0 0-8-15,-2 0 14 16,0 0-14-16,0 0-14 0,-6 0 13 16,2 0-15-16,-3 3 16 15,1 4-1 1,-4 3 1-16,1-2 0 0,0 5 0 15,0-2 7-15,0 1-14 16,-1 4 7-16,1-2 0 16,0 2 0-16,2-2-2 15,0-2-4-15,1 2 6 16,-1-2-9-16,1 0 8 16,0 0-4-16,-1 0 5 15,-3 0 0-15,4 2-2 16,-1-4-7-16,1 2 9 15,-2-2-10-15,3 0 10 0,-1 0-10 16,-2 1 10 0,2-4-1-16,1 2-11 0,1-2 11 15,1-3-19-15,2 0 4 16,3-4 14-16,0 3-10 16,0-3 12-16,0 0 0 15,0 0 0-15,0 0-8 16,0 0 4-16,0 0-2 15,0 0 6-15,0 0-15 16,0 0 15-16,0 0 0 16,0 0-5-16,0 0-1 15,0 0 6-15,0 0 0 16,0 0-1-16,0 0 2 16,0 0-1-16,0 0 0 15,0 0 0-15,0 0 24 0,0 0-23 16,0 0 27-16,0 0-28 15,0 0 5-15,0-11-11 16,6 4-5-16,0-2 11 16,3-1-7-16,1 0 7 15,2-1 0-15,3 0 0 16,-1 0-7-16,3-4 7 16,2 3 0-16,-1-2 0 15,-1 0-3-15,4-1 3 16,-2 3-1-16,1-3-5 15,-1 3 12-15,-2 0-7 16,1 1 1-16,-5 0 0 16,-1 4-6-16,-1-4 6 0,-5 5 0 15,3 0 0-15,-4 0 2 16,-1 3 5-16,-2 0-7 16,1 0-1-16,-3 3 0 15,0 0-6-15,0 0 7 16,0 0 0-16,0 0-16 15,0 0 9-15,-7 0 4 16,-2 11 3-16,-4 1-6 16,0 0 4-16,-3 3 2 15,-3 2 0-15,2-1 1 16,1 0 0-16,-3 2-1 16,0 0-12-16,-1 0 12 0,1 0 1 15,-2 0 1 1,-1 0-2-16,0 0-11 0,-1 0 10 15,1-1-16-15,0-2 4 16,2 3-1-16,0-3 5 16,4-1 9-16,0-2-2 15,6-5 1-15,3 2-10 16,0-5 11-16,5-2 0 16,2 0 8-16,0-2-7 15,0 0 10-15,0 0-5 16,0 0-6-16,0 0 7 15,2 0-1-15,5 0-5 16,2-4-1-16,2-4 6 16,2 0-7-16,0-4 1 15,1 1-4-15,-1-2 3 0,6 0 1 16,-2 2 0-16,1-3 0 16,1 0-6-16,4-2 6 15,0-3 5-15,1 1-4 16,3-4-2-16,1 0 1 15,1 0 0-15,-4 0 4 16,-3 6-2-16,-3 2 10 16,-9 2-12-16,-1 6 0 15,-5 2 17-15,-1 3-5 16,-3 1 21-16,0 0-4 16,0 0-11-16,0 0 12 15,0 0-21-15,0 0-8 16,0 0-1-16,0 0-5 0,0 0-5 15,-9 0 9 1,-2 9-11-16,-5 3 3 0,-3 4 9 16,-2 2-1-16,-3 2 0 15,1 1 1-15,-1 0 0 16,2-1-1-16,1 0-10 16,4 1 11-16,1-5-19 15,7-1 7-15,1-1 6 16,2-4-10-16,6-2 7 15,-2-1 3-15,2-3-13 16,0-4 19-16,0 0-10 16,0 0 10-16,0 0 6 0,12-4-6 15,3-11 6-15,3-1-6 16,7-4 0-16,1-2-2 16,1-2 2-16,4-2 0 15,-2 1 0-15,2-4 9 16,0 2-9-16,-4 6 0 15,0 3 0-15,-4 4 12 16,-8 5-11-16,-3 2 0 16,-8 3 7-16,-2 2-7 15,-2 2 11-15,0 0-12 16,0 0-5-16,0 0 4 16,0 0 1-16,0 8 0 15,-6 4 3-15,-8 2-2 0,1 4-2 16,-6 0 0-1,2 0 1-15,-1 2 3 0,0 0-3 16,-2 0 0-16,2-2 0 16,1-2 1-16,1-3-5 15,3-4 4-15,1 1 0 16,6-3 4-16,1-3-4 16,5-2 0-16,0-2 0 15,0 0 4-15,0 0-11 16,0 0 6-16,0 0 1 15,0 0 21-15,11 0-3 16,5-11-11-16,1 1-7 16,6-4 1-16,-1 3 5 15,-1 0-6-15,-2 0 8 16,-3 2-2-16,-3 4-6 0,-6-2 0 16,0 5-1-1,-5 2 2-15,-2 0 1 0,0 0-2 16,0 0-15-16,0 0 8 15,0 0-17-15,-4 6 24 16,-8 6-1-16,-3 2 2 16,-5 3 4-16,-1-2-5 15,0 1-6-15,0 0 6 16,1 0-21-16,5-3 21 16,1-2 0-16,3 0-3 15,0-4-13-15,4 0 17 16,1-3-1-16,3-2 0 0,3-2 0 15,0 0 7-15,0 0 7 16,0 0-13-16,7 0-2 16,7-6 1-16,3-5 0 15,3 0-8-15,5 0 8 16,2-3 0-16,4 0 0 16,0 3 6-16,3-4-10 15,-7 3 4-15,-4 4-1 16,-7 3 0-16,-7 5 0 15,-7 0 0-15,-2 0-17 16,0 0-9-16,-2 5 17 16,-13 8 9-16,-6 0-5 15,-3 2 6-15,-3-1-3 0,-1 0-3 16,1-1 0-16,0 0-9 16,7-3 8-16,2-2 4 15,7-2 2-15,4-2 0 16,5-2-2-16,2-2 2 15,0 0 1-15,0 0 0 16,15 0 4-16,6 0-4 16,3-8 0-16,5-1 0 15,-4 1 2-15,-3 4-2 16,-4 1 0-16,-7 3 0 16,-2 0-2-16,-4 0-2 15,-3 0 4-15,-2 0-8 16,0 6 5-16,0 0 2 15,0 2 1-15,0-2-2 16,-2 0 2-16,-3 0 0 0,0-2 0 16,3-2 0-16,2 0 1 15,0-2 5-15,0 0-6 16,0 0 0-16,14 0 3 16,3 0-3-16,6 0-2 15,-3-4 1-15,-5-2 1 16,-1 3 1-16,-8 2-1 15,-6 1-10-15,0 0 0 16,0 0-15-16,-6 0-2 16,-10 0 27-16,-5 1 0 15,2 4 31-15,-1-3-15 16,2 0 5-16,0-2 4 16,3 2-9-16,-1-2 5 15,5 0-12-15,2 0-8 16,4 0 32-16,5 0-33 0,0 0 19 15,0 0 2-15,0 0-21 16,10 0 8-16,7 0-8 16,6 0 7-16,1-2-8 15,0-2 1-15,-1 2-15 16,-7 2 15-16,-3 0 0 16,-5 0 0-16,-2 0 0 15,-6 0-7-15,0 0 6 16,0 0 1-16,0-3 9 15,-10 3 12-15,-5-1-20 0,-3-1 4 16,0 0-5 0,-2 0-2-16,-3 2-7 0,1-2 8 15,-6 2-12-15,-1 0 11 16,-5-3-19-16,0 2 20 16,-1 1 1-16,1 0-8 15,3 0 7-15,0 0-11 16,4 0 6-16,6 0 4 15,2 0-17-15,5 0 18 16,6 1-10-16,6 2 11 16,2-3 4-16,0 0-4 15,0 0 0-15,0 0 0 16,0 0 3-16,6 0-6 16,8 0-3-16,1 0 5 15,8-4 1-15,6 2-7 0,4-1 6 16,11 0 0-1,6 1 1-15,1-2 4 0,5 0-4 16,-5 2-1-16,-2-2 1 16,-9 0-5-16,-9 1 4 15,-8 2-5-15,-13 1 6 16,-5 0 0-16,-5 0 0 16,0 0 17-16,0 0 39 15,0-3 24-15,0 3 11 16,0 0-41-16,-5-2-44 15,1 2 4-15,0 0-10 16,-3 0-1-16,-2 0-42 16,-11 0-128-16,2 0-107 0,-1 5-351 15</inkml:trace>
  <inkml:trace contextRef="#ctx0" brushRef="#br0" timeOffset="1166.9">15835 4895 838 0,'0'0'375'0,"0"0"-177"15,0 0-28-15,0 0 6 16,0 0-27-16,0 0-39 15,0 0-13-15,-2-9-19 16,2 9-10-16,-2 0-15 16,2 0-29-16,0 0-8 15,0 0-16-15,0 0-6 16,-2 0 5-16,2 0-22 16,-3 3 21-16,1 5-4 15,0 2 6-15,0 1 0 0,0 6 8 16,0-2-8-1,2 2 2-15,-2 1-2 0,-2 2 7 16,2-2 10-16,2 2-17 16,-2-2 25-16,2 0-24 15,0-2 0-15,0 0 9 16,0-4-8-16,0 0 13 16,0-4 8-16,0 1 11 15,0-4-1-15,0 1-31 16,0-3 14-16,0-2-6 15,0-1-10-15,0 0 13 16,0 0-11-16,0 0-2 16,0 0 24-16,0 0-24 15,0 0 12-15,0 0-5 16,0 0-6-16,0 0-2 0,0 0-99 16,0-4-152-16,-4-6-431 15</inkml:trace>
  <inkml:trace contextRef="#ctx0" brushRef="#br0" timeOffset="2048.07">15702 4936 895 0,'0'0'336'0,"0"0"-226"15,0 0-1-15,0 0 67 16,0 0-60-16,0 0-29 16,0 0 24-16,0-19-52 15,0 15-37-15,11 0-7 16,2-2-15-16,7-2 16 15,7-1-6-15,4 2 8 16,2 1 8-16,4-3-6 16,-4 5-6-16,-4 3-9 15,-5 1 8-15,-6 0-19 16,-5 0 8-16,-6 8-2 16,-2 6 11-16,-5 0-11 0,0 4 8 15,0 0-7-15,-16 1 0 16,-2 1-1-16,-4-1 0 15,1-3 0-15,2-1-2 16,3-6 8-16,3-1-6 16,6-4 0-16,2-4 1 15,5 0 14-15,0 0 10 16,0 0 3-16,0 0-13 16,5 0-15-16,4-4-19 15,4-2 7-15,3 0-4 16,-1 1 16-16,6-2 2 15,-4 1-2-15,3 2 0 16,3 3 0-16,-4 1 0 0,0 0 0 16,-1 0 0-16,-5 0-7 15,0 0-1-15,-4 7 7 16,-2 4 1-16,-3 0-4 16,-4 1 3-16,0 2 1 15,0 2 0-15,0-2-6 16,-2 2 6-16,-9 1 0 15,-3-2 0-15,3-1 8 16,-5-4-8-16,1 1 0 16,-3-4 0-16,-4-3 0 15,0 0 0-15,-3-4-1 16,0 0 0-16,1 0 1 16,4 0 0-16,2 0 0 15,3-10 0-15,3 2 22 16,6-2-22-16,-1 2 6 0,3 0 1 15,0 4-6-15,4-1 20 16,-2 2-12-16,2 1 18 16,0 0-8-16,0 0-13 15,0-1-6-15,0 0-5 16,0-1-53-16,4 0-9 16,13 2-82-16,-1 0-123 15,-3 2-293-15</inkml:trace>
  <inkml:trace contextRef="#ctx0" brushRef="#br0" timeOffset="2625.9">16188 4847 1086 0,'0'0'397'16,"0"0"-234"-16,0 0 18 15,0 0 13-15,0 0-48 0,0 0-78 16,0 0-19-16,0-6 21 15,0 6-41-15,0 0-14 16,0 0-15-16,0 0-7 16,0 0-4-16,0 1-7 15,2 12 14-15,0-1 4 16,0 6 1-16,2 0 1 16,-1 4-2-16,-1 0 1 15,0 2-1-15,0 0 0 16,0 1 0-16,1-2 2 15,-3-2 0-15,0-3-2 16,0 2 5-16,0-9-4 16,0-1 4-16,0-4-5 0,0-3 0 15,0-3 8-15,0 3-8 16,0-3-2-16,0 0-4 16,0 0 12-16,3 0 3 15,-3 0 3-15,0 0 1 16,0 0 1-16,0 0-13 15,0 0-1-15,0 0 0 16,2 0-100-16,0-3-80 16,4-9-119-16,1-1-47 15,-1 1-336-15</inkml:trace>
  <inkml:trace contextRef="#ctx0" brushRef="#br0" timeOffset="3156.9">16354 4945 1222 0,'0'0'359'15,"0"0"-152"-15,0 0 40 16,0 0-59-16,0 0-106 16,0 0-59-16,0 0-23 15,0-4-16-15,0 6 9 16,0 8-7-16,0 1 14 15,0 2-1-15,0 1 1 16,0 0-7-16,0 1 7 0,0 0 0 16,0-1 3-1,0 0 6-15,0 0-8 0,0 0-1 16,3-2 1-16,3-1 0 16,1-2 1-16,-2-3-2 15,1-3 6-15,-1-3 1 16,1 0 15-16,6 0-5 15,1 0-16-15,1-1 13 16,1-9-14-16,-1 0 0 16,-4-2 12-16,-1 0-12 15,1 0 21-15,-6-2-21 16,0-2 0-16,-1 0 14 16,-3-2-13-16,0 4 8 15,0-2 21-15,0 6 26 16,0 0 25-16,0 3-46 0,0 3-20 15,-3 1 8-15,1 3-22 16,2 0-1-16,-2 0 0 16,2 0-12-16,0 0 10 15,0 0-148-15,0 0-112 16,0 7-37-16,0 0-488 0</inkml:trace>
  <inkml:trace contextRef="#ctx0" brushRef="#br0" timeOffset="3611.91">16573 5053 1302 0,'0'0'277'0,"0"0"-203"16,0 0 134-16,0 0-20 0,0 0-115 15,0 0-31-15,0 0-2 16,49 0-1-16,-32-6 11 15,2-2-10-15,-1 0 3 16,3-2-18-16,2-2-16 16,-3 2 12-16,2-2-12 15,-4 0-8-15,-3 1-1 16,-3 6 0-16,-6-1 4 16,-3 3-3-16,-3 2 1 15,0 1 20-15,0 0 18 16,0 0-7-16,-7 0-20 0,-7 0-7 15,-3 0-7-15,-1 0 1 16,0 8-4-16,0 2-3 16,3 4 1-16,-1 2 5 15,3 0 0-15,3 2-9 16,6-2 9-16,4 0-5 16,0-4 6-16,0 0 9 15,18-4 10-15,5-1 12 16,3-2-4-16,5-3-14 15,3-2 6-15,-2 0-19 16,-7 0-50-16,-8 0-203 16,-13 0-450-16</inkml:trace>
  <inkml:trace contextRef="#ctx0" brushRef="#br0" timeOffset="6830.61">19124 3395 1228 0,'0'0'331'15,"0"0"-163"-15,0 0 20 16,0 0-19-16,0 0-35 0,0 0-47 15,0 0-45 1,2-14 42-16,-2 14 5 0,0 0-20 16,2 0 13-16,-2 0-41 15,0 0-20-15,0 0-21 16,0 0-6-16,0 0 5 16,0 1-20-16,-4 10 13 15,-5 3 1-15,-2 4 1 16,-5 2 6-16,-4 6 2 15,-1-1 6-15,-4 4-8 16,0-1 0-16,3 0 1 16,0 0-11-16,2 0 10 15,1-2 0-15,2 2-1 16,-1-3 10-16,1-2-9 16,-2 0 0-16,3-5 0 0,3 0-7 15,0 0 7-15,-1-2 0 16,2 0-1-16,-2 0 10 15,3-2-18-15,2-2 10 16,2-2-1-16,0 0 0 16,5-4 0-16,0-2-4 15,2-2 4-15,0 0 0 16,0-2 1-16,0 2-1 16,0-2 0-16,0 0 0 15,0 0 0-15,0 0 0 0,0 0 0 16,0 0 0-1,0 0 11-15,0 0-9 0,0 0-2 16,0 0 1-16,9 0 1 16,0 0-4-16,4 0-2 15,3 0 4-15,1 0-3 16,6 0 6-16,0 0-3 16,0 0 9-16,6 0-9 15,0-2 0-15,5-2-6 16,-1 2 6-16,6-2 0 15,-2 2 0-15,3 0 0 16,3 0 2-16,1 0 5 16,-2 0-7-16,1 0 0 15,-3 0-3-15,-2 0-6 16,-5 2 5-16,-2-2-2 0,-4 2 4 16,-2 0-14-1,-5-2 10-15,-3 2-11 0,-1-2 13 16,-3 0-4-16,1 0 8 15,-3 2 0-15,-2-2 0 16,2 0 1-16,-4 2-1 16,-1-2 0-16,1 2-11 15,-5 0 11-15,-2 0 0 16,2 0 1-16,-2-2 7 16,0 2-7-16,0 0 10 15,0 0-5-15,0 0-5 16,0-2 11-16,0 2-3 15,0-4 18-15,0-1-1 0,0 0-25 16,-6-3-1-16,-1-2 0 16,1-2 1-16,-3 2-11 15,2-2 10-15,-2 0 0 16,0 0 0-16,0-2 7 16,2 2-13-16,-3-2 6 15,1-3 0-15,-3 3-4 16,-1-2 4-16,1-1 0 15,-1 0 0-15,1 1 6 16,-5 0-9-16,5 0 3 16,-5-2 0-16,2 2-3 15,-1-2 3-15,3 0 0 16,-1 0 0-16,1-2 1 16,-1 2 2-16,4 0-3 15,-3 2 0-15,-1 2-8 0,1 0-8 16,1 4 10-16,-1 0-1 15,2 2-7-15,0 1 8 16,-2 2-6-16,-1-4 11 16,3 4-1-16,0 1-8 15,2 0 10-15,2-1 0 16,1 4 0-16,-1-3 3 16,3 1-2-16,1 2-1 15,1-4 11-15,-1 5 4 16,1-1 7-16,2-2-3 15,0 3-5-15,0 0 38 16,0 0-13-16,0 0-14 0,0 0-5 16,0 0-20-16,0 0-1 15,0 0 0-15,0 0-8 16,0 0 3-16,0 0-2 16,0 0 2-16,0 3 5 15,7 3-27-15,2 3-82 16,0 5-140-16,-3-1-243 15,-6-4-634-15</inkml:trace>
  <inkml:trace contextRef="#ctx0" brushRef="#br0" timeOffset="8354.66">19224 3681 960 0,'0'0'265'16,"0"0"-187"-16,0 0 36 16,0 0 29-16,0 0-66 15,0 0-7-15,0 0 44 16,2-6 13-16,-2 4-25 0,2 2-26 15,1-4-3-15,4 1-43 16,4-1-29-16,-1-3 16 16,7 0-16-16,1-2 1 15,5-3 16-15,7 1-17 16,5-2 11-16,8-1-5 16,3 0-6-16,4 0-1 15,1-1 0-15,-4 4 0 16,0-1 0-16,-7 2 1 15,-5 2 5-15,-4-2-6 16,-4 4 0-16,-6 2-7 16,-9 0 8-16,-3 4-1 15,-7 0 0-15,-2 0-4 16,0 0 4-16,0 0 1 0,0 0 20 16,0 0 14-16,0 0-24 15,0 0-1-15,0 0-10 16,0 0-8-16,-2 0 7 15,-2 0-57-15,2 6-116 16,2 0-168-16,0-4-349 0</inkml:trace>
  <inkml:trace contextRef="#ctx0" brushRef="#br0" timeOffset="9008.17">20111 3382 1164 0,'0'0'495'16,"0"0"-431"-16,0 0 104 15,0 0 0-15,0 0-23 16,0 0-48-16,0 0-27 15,0-11-3-15,0 11-54 16,0 0-13-16,0 0 0 16,0 10-22-16,0 4 19 15,0 2 3-15,0 0 0 16,0 0-1-16,0 0 1 0,0-4 0 16,2-2-2-16,0-4 2 15,3-2 0-15,2-4 18 16,-1 0-8-16,5 0 7 15,5-2-6-15,-1-12-10 16,2-4 6-16,-5 0-7 16,2-2 0-16,-3 1-7 15,-2 4 17-15,-3 1-16 16,0 6 6-16,-6 1 0 16,2 6-3-16,-2 1 3 15,0 0-6-15,0 0 6 16,0 0-31-16,0 1 17 15,0 14 8-15,0 3 6 0,0 2-3 16,0 6 3 0,0 0 0-16,0 2-1 0,0 2 1 15,0 0 0-15,-12-2-1 16,1 0 1-16,-5-2 4 16,-1-2-4-16,-4-4-6 15,2-4 6-15,-1-4 0 16,-1-6 6-16,4-2-6 15,3-4 7-15,1 0 4 16,1 0-4-16,6-1-7 16,-1-8-7-16,7-5-101 15,0 2-112-15,0 1-318 0</inkml:trace>
  <inkml:trace contextRef="#ctx0" brushRef="#br0" timeOffset="9452.23">20339 3609 358 0,'0'0'957'16,"0"0"-743"-16,0 0-98 16,0 0 84-16,0 0-50 15,0 0-114-15,131-88-11 16,-108 76-16-16,-6-1 7 15,-3 4 13-15,-8 0-5 16,-1 4 35-16,-5 1-2 0,0 1-27 16,0 0 14-16,0 3-17 15,-11 0-27-15,-3 0 0 16,-3 0-14-16,0 0 13 16,-1 4-11-16,3 6 12 15,-1 4-6-15,3 0 6 16,4 2-15-16,2 0 14 15,7 0-23-15,0-3 24 16,0-2-7-16,7 1 14 16,11-5 6-16,4 2-7 15,3-3 2-15,2 0-1 16,-3-4-1-16,-2 0-6 16,-1-2-1-16,-6 0-7 0,-4 0 7 15,0 0-60-15,-4 0-47 16,-1-5-95-16,-3-6-385 0</inkml:trace>
  <inkml:trace contextRef="#ctx0" brushRef="#br0" timeOffset="9848.2">20645 3284 755 0,'0'0'760'0,"0"0"-597"15,0 0 27-15,0 0-17 0,0 0-13 16,0 0-108-16,0 0-51 16,0-22-1-16,0 30-25 15,0 6 20-15,0 7 4 16,0 2 2-16,0 5 15 15,3 1-15-15,0 3 5 16,-1 0 2-16,-2 0-7 16,2 0 0-16,0-2 14 15,0-4-15-15,0-4 12 16,1-6-5-16,-1-4-7 16,-2-6 0-16,2-3-5 15,-2 0 5-15,0-3 10 16,0 0 14-16,0 0-24 0,2-6-74 15,-2-14-132-15,0 0-93 16,0 1-384-16</inkml:trace>
  <inkml:trace contextRef="#ctx0" brushRef="#br0" timeOffset="10254.14">20764 3258 1355 0,'0'0'250'0,"0"0"-75"16,0 0 75-16,0 0-119 16,0 0-93-16,0 0-38 15,0 0-23-15,0 0 22 16,0 15-16-16,0 0 17 15,0 8 0-15,0 0 1 16,0 6 5-16,0 1-6 16,0 0 0-16,0 2 6 15,2-2 41-15,3-2-8 16,-3-2-5-16,2-6-22 16,-1-2 23-16,-3-6-17 15,2-5-16-15,-2 0 5 0,0-3-6 16,0-4-1-1,0 0 6-15,0 0 5 0,0 0-1 16,0 0-10-16,0 0-46 16,0 0-71-16,2-6-267 15,0-2-168-15</inkml:trace>
  <inkml:trace contextRef="#ctx0" brushRef="#br0" timeOffset="10735.22">20996 3439 1429 0,'0'0'277'0,"0"0"-138"0,0 0 68 15,0 0-62-15,0 0-95 16,0 0-43-16,0 0-5 15,-34-2-4-15,25 16-6 16,0 4 7-16,3 4 0 16,-1 0 0-16,3 0 1 15,2 0-1-15,2-2 1 16,0-4 16-16,0-2-16 16,0-5 1-16,4-4 16 15,3-3-3-15,3-2 12 16,2 0-10-16,1 0-1 0,1-7-3 15,-1-6-4-15,-2-5-8 16,0-1 0-16,-2-4 0 16,-5-1-13-16,-4 4-14 15,0 2-13-15,0 3 39 16,-2 4-23-16,-9 1 7 16,0 4 17-16,-2 2-10 15,-1 1 9-15,1 3-11 16,2 0-9-16,1 0 20 15,2 0-23-15,1 0-68 16,7 0-107-16,0 0-49 16,0 0-315-16</inkml:trace>
  <inkml:trace contextRef="#ctx0" brushRef="#br0" timeOffset="11363.16">21196 3417 1101 0,'0'0'380'0,"0"0"-220"16,0 0-28-16,0 0-19 16,0 0-85-16,0 0-8 15,0 0-19-15,-17 24 9 16,12-8 33-16,1 4-24 15,-1-1 23-15,2 2-21 16,1-1-8-16,2-2 12 0,0-2-25 16,0-3 8-16,0-2 6 15,0-5-14-15,0-2 18 16,2-2 3-16,6-2 7 16,-2 0 29-16,3 0-45 15,2-12 9-15,-2-2-20 16,2-4 0-16,-2 0 1 15,0-2-2-15,-4 4-7 16,-3 2-5-16,0 4 12 16,-2 3 0-16,2 4-1 15,-2 1 2-15,0 0 3 16,0 2-4-16,2 0-15 0,1 0 14 16,1 0-16-16,5 7 7 15,2 8 9-15,2-1 1 16,1 2 1-16,1-2-1 15,1-5 0-15,-3 0-2 16,-1-5 4-16,-3-4 2 16,1 0 14-16,0 0-5 15,-4-8 15-15,3-8-28 16,-5-3 9-16,1-4 5 16,-5-1 2-16,0-2 3 15,0 6-10-15,0 2-3 16,-2 4-5-16,-7 8-1 15,0 3-6-15,-5 3-7 0,-3 0-51 16,-18 11-104 0,2 3-210-16,2 2-1265 0</inkml:trace>
  <inkml:trace contextRef="#ctx0" brushRef="#br0" timeOffset="13708.14">19356 4398 104 0,'0'0'1040'0,"0"0"-834"15,0 0-89-15,0 0 55 16,0 0 7-16,0 0-31 16,0 0-32-16,7-23-3 15,-7 23-14-15,0 0-2 16,0 0-20-16,0 0-19 16,0 0-57-16,0 0 5 15,0 0-12-15,0 2-3 16,-12 12 9-16,-1 2 0 0,-5 7 4 15,-4 0-14-15,-3 4 10 16,1 3 0-16,-3 2 8 16,-2 1-8-16,0 2 0 15,3-3-6-15,-1 0 6 16,4-4 0-16,3-4-1 16,7-3 2-16,-1-6 0 15,6-1-1-15,1-4 0 16,1-2 0-16,3-2-8 15,-2-1 7-15,3-5 2 16,0 1-1-16,2-1 7 16,0 0-6-16,0 0-1 15,0 0 7-15,0 0-6 0,0 0 9 16,0 0-7 0,0 0 7-16,0 0-5 0,0 0-4 15,0 0 12-15,0 0-12 16,0 0 5-16,0 0-1 15,0 0-5-15,0 0-3 16,0 3-3-16,0-3 7 16,0 1-1-16,0-1 0 15,0 2 0-15,0 2 3 16,4 0-3-16,4 3 0 16,-2 0 0-16,3 1 0 15,3 5 0-15,0-1 0 16,1 2 1-16,3 2 4 15,3 0-5-15,0 3 0 16,4 2 1-16,1-1 0 0,0 2-1 16,1-3 0-16,2 2 1 15,-3-1 0-15,1-2-1 16,0 2 0-16,-1 0 0 16,-2-2 6-16,-2-2-6 15,-4-2 0-15,0-2 0 16,-6-1-1-16,-3-6-2 15,-1-1 3-15,-2-4 5 16,-2 2-4-16,-2-2 6 16,2 0-6-16,-2 0 21 15,0 0 26-15,0 0 9 16,0 0 8-16,0 0-15 16,0 0-31-16,0 0 8 0,0 0-27 15,0-4-30-15,0-6-100 16,-8-10-124-16,2 2-296 15,-3 0-431-15</inkml:trace>
  <inkml:trace contextRef="#ctx0" brushRef="#br0" timeOffset="15066.11">19382 4317 827 0,'0'0'558'16,"0"0"-372"-16,0 0-80 0,0 0-14 15,0 0-55-15,0 0-21 16,0 0-16-16,16 14 32 16,-5-4 34-16,5 2-2 15,-1-1 6-15,1 6-11 16,-1 0-28-16,3 1-1 15,1 0-11-15,2 0 0 16,2 1 5-16,4 2-14 16,2-2 14-16,0 4-23 15,0-5 0-15,-2 2 13 16,-6-2-14-16,2 0 0 16,-3-2-8-16,-3 0 7 0,0 0 1 15,-5-4 0-15,0-2 0 16,-1-2 0-16,-5-4-8 15,-3 0 8-15,-1-2 1 16,0-2 0-16,-2 0 19 16,0 0-19-16,0 0 13 15,2 0-14-15,-2 0 3 16,0 0-3-16,0 0 3 16,0 0 3-16,0 0 8 15,0 0-12-15,0 0 16 16,0 0 22-16,0 0 22 15,0 0 9-15,0 0 7 16,0 0-22-16,0 0 14 16,0 0-31-16,0 0 6 15,0 0 6-15,0 0-35 0,0 0 0 16,0 2-16-16,-4 2 0 16,-3 2-13-16,-3 0 13 15,-7 4 0-15,2 0 0 16,-3 4 1-16,-2 0-7 15,2 3 6-15,-2-2 0 16,3 3-5-16,-1 1 5 16,2 0 0-16,-2-1-1 15,2 3 6-15,-1-1-13 16,-1 2 8-16,0-3 0 16,0 4-1-16,-2-1 1 15,-2 0-6-15,2-2 4 16,3 0-20-16,-2 0 20 0,1-4-17 15,5 0 1-15,2 0 18 16,0-2-16-16,4-1 4 16,1-4-9-16,1 0-21 15,0-4 35-15,1-1-6 16,2-2 12-16,-1 1 0 16,1-2 2-16,2-1 1 15,0 0-2-15,0 2 0 16,0-2-7-16,0 0 7 15,0 0 0-15,0 0 13 16,0 0-11-16,0 0 23 16,0 0 14-16,0 0 12 0,0 0 32 15,0 0-33-15,0 0-31 16,0 0-10 0,0-2-9-16,0-4-25 0,0-3-87 15,0-9-189-15,5-2-262 16,-1 2-631-16</inkml:trace>
  <inkml:trace contextRef="#ctx0" brushRef="#br0" timeOffset="16274.12">19024 4809 783 0,'0'0'369'0,"0"0"-168"15,0 0-53-15,0 0-5 16,0 0-8-16,0 0-51 16,0 0-30-16,11 0-19 15,-9 0 11-15,2 0 6 0,2-3 13 16,-4 3-15 0,4 0-27-16,1 0-14 0,1 0 15 15,4 0-12-15,1 0 0 16,5 0 26-16,2 0-16 15,6 0 18-15,3 0 0 16,7-4-29-16,5 0 14 16,3-2-15-16,3 0-8 15,-1 2 5-15,2-2-7 16,-4 4-1-16,-4-2 0 16,0 2 1-16,-4 0-6 15,-3-2 6-15,1 0 0 16,1 2-4-16,-2-4 10 15,3 3-6-15,-5-2 0 16,-4 1-2-16,-2 0 1 0,-5 2 1 16,-3 0-1-16,-3 1 1 15,-3 1-7-15,-2 0 7 16,-2 0 0-16,-3 0-1 16,-4 0-10-16,3 0 11 15,-3 0 0-15,0 0 16 16,0 0-7-16,0 0 100 15,0 0-8-15,0 0-52 16,0 0-4-16,0 0-21 16,0 0-8-16,0 0-1 15,0 0-5-15,0 0 28 16,0 0 1-16,0 0-14 16,0 0 23-16,0 0-26 0,0 0 8 15,0 0 8-15,0 0-19 16,0 0 11-16,0 0-14 15,0 0-14-15,0 0 20 16,0-3-21-16,0 3 1 16,0 0-2-16,0 0-2 15,0 0-16-15,-11 0-127 16,-1 0-240-16,-3 0-516 0</inkml:trace>
  <inkml:trace contextRef="#ctx0" brushRef="#br0" timeOffset="20810.52">19093 4704 747 0,'0'0'257'0,"0"0"-189"0,0 0-21 15,0 0 66-15,0 0-45 16,0 0 8-16,0 0-14 16,66 6 33-16,-43-6-1 15,2 0-31-15,4-4-3 16,6-2 7-16,3-4-25 16,9 2-15-16,4-2-7 15,2 2-19-15,6 0 10 16,-1 0-10-16,0 2-1 15,-3 0 1-15,-2 2-1 16,-1 0-1-16,-6 2-9 16,-7-2 9-16,-8 0 0 15,-12 2 1-15,-7 2 0 0,-8 0 11 16,-4 0 92 0,0 0 17-16,0 0-55 0,-4 0-39 15,-10 0-12-15,-8 0-14 16,-2 3 0-16,-7 4 0 15,-8 1 0-15,-1-2-1 16,-6 2 2-16,-3 0-1 16,-3 0 0-16,-3 0-11 15,1 2 5-15,1-4-23 16,3 2-5-16,6-4 32 16,6 0 2-16,7-2-1 15,11-2 1-15,5 0 0 0,7 0 4 16,4 0 10-1,2 0-13-15,2 0 18 0,0 0-17 16,0 0 7-16,0 0 10 16,0 0 19-16,0 0 45 15,2 0-46-15,12 0-31 16,7-6 9-16,8-2-15 16,5-2-6-16,9 2 6 15,-1-2 0-15,5 0-2 16,-1 2 2-16,-1 2 0 15,-7 2-6-15,-9 2 7 16,-6 2-1-16,-13 0 0 16,-7 0-16-16,-3 0 5 15,0 0-2-15,-13 0-3 16,-14 0 14-16,-7 8-10 0,-9 0-10 16,-1 0 4-16,-5-2-36 15,-2 2 17-15,-2 0 10 16,-1-2 5-16,0 2-1 15,6-2-8-15,5-2 25 16,7 0 6-16,12-2 0 16,8 0 17-16,10-2 45 15,6 0-19-15,0 0-6 16,0 0 0-16,9 0-20 16,13 0-17-16,9-6 1 15,5 0-1-15,4 2 0 16,7 0 0-16,1 2 12 15,6 0-12-15,2 0 10 0,2 0-5 16,2-2-4 0,0 2 8-16,-2-2-1 0,-7 0-9 15,-6 0 1-15,-9 0-2 16,-9 0 2-16,-6 0 0 16,-5 2 1-16,-7 2-2 15,-5 0 1-15,-2 0-1 16,-2 0 0-16,0 0 1 15,-2 0 14-15,-15 0-11 16,-8 0 6-16,-4 0-15 16,-6 4 6-16,-3 2 0 15,-1-2 1-15,2 2 5 0,-1-2-6 16,5 0-1 0,6 2 1-16,6-2-1 0,9-2-1 15,7 0 2-15,5 0-1 16,0-2-21-16,15 0 22 15,12 0 7-15,11 0-6 16,7 0 9-16,1 0-10 16,6 0 0-16,-5-6 2 15,-7 2-2-15,-7 0 7 16,-10 2-7-16,-12 2-1 16,-9 0 0-16,-2 0 2 15,0 0 4-15,-21 0-5 16,-10 0-5-16,-9 0-20 15,-4 6-19-15,-3-2 2 16,-2 0 4-16,0-2 0 0,4 0 26 16,3 0 11-16,4 0 1 15,3 0-1-15,2 0 1 16,-1 2-1-16,0-2 0 16,3 2-5-16,7-2 6 15,4 0 0-15,7-2 1 16,7 2 18-16,6-2 3 15,0 0 2-15,0 0 13 16,6 0-8-16,11 0-21 16,3-2-8-16,7-6 0 15,2 0 1-15,4 2-1 16,3-4 0-16,2 2 3 16,4 0 4-16,1 0 12 0,-2 2-5 15,-5 2-14-15,-7 2 7 16,-11 2-7-16,-7 0-1 15,-9 0 0-15,-2 0-32 16,-6 0 33-16,-21 0-1 16,-11 8-5-16,-9 0 6 15,-6 2-34-15,-5-2-15 16,0 2 10-16,2-2 12 16,8 0 26-16,5-2-15 15,12-2 13-15,8-2 2 16,12-2 2-16,7 2 31 15,4-2-13-15,0 0-12 0,0 0-2 16,0 0-4-16,4 3 7 16,7-3 12-1,3 0 4-15,-3 1 0 0,3-1-2 16,-3 0-22-16,-1 0 14 16,4 0-14-16,1 0 0 15,4 0 0-15,3-6 8 16,0-4-8-16,5-2 0 15,2 0 1-15,2-2 2 16,-2 0-3-16,2 0 0 16,-4 2-1-16,-5 0 1 15,-2 2 0-15,-6 2 0 16,-8 2 1-16,-2 2 4 16,-4 2 7-16,0 2-6 15,0 0 35-15,0 0-7 0,-8 0-4 16,-13 0-30-16,0 0-5 15,-8 0-3-15,0 4 8 16,-2 4-1-16,2-2 1 16,2 0-8-16,2-2 8 15,7 0 0-15,3 0 2 16,8-4 4-16,3 2-6 16,4-2 0-16,0 0 0 15,11 0-7-15,16 0 7 16,10 0 0-16,7-8 1 15,8-2-10-15,0 0 9 16,-6 2-1-16,-5 2 1 16,-15 2 1-16,-8 4-1 0,-12 0-19 15,-6 0-24 1,0 0 2-16,-19 0 1 0,-15 8 25 16,-4 2-44-16,-4-2 24 15,0 2 33-15,1-2-24 16,6-2 7-16,6 0 19 15,6-2-1-15,6 0 1 16,8-4 13-16,4 0 19 16,5 0 49-16,0 0-17 15,0 0 12-15,12-4-60 16,7-8-16-16,4 2 0 16,1-2 0-16,3 0 1 15,0-1-9-15,-5 4 8 0,-4 0 0 16,-7 6-1-1,-6-2 2-15,-5 5-1 0,0 0 0 16,0 0-12-16,-8 0 11 16,-11 0-11-16,-1 5 1 15,-3 1 10-15,2 0 2 16,2-2 4-16,9 0 0 16,2-3-4-16,4-1 35 15,4 0 15-15,0 0 4 16,0 0-5-16,4 0-27 15,12-9-23-15,-1-3-5 16,6 0-13-16,-3 0 18 0,-5 2-22 16,-2-1 14-1,-4 6 7-15,-3 0 1 0,-1 4-1 16,-3 1 1-16,0 0-45 16,0 0 1-16,-17 0-8 15,-4 4 35-15,-4 6 16 16,0 0-12-16,1-1 12 15,2 2 1-15,6-5 0 16,7 0-4-16,5-4 12 16,4-2-8-16,0 0 20 15,0 0-11-15,0 0 47 16,0 0-19-16,9-4-37 16,4-6 2-16,1-1-2 15,1 0-1-15,-1 0 1 16,-1 1 0-16,-5 2 0 0,0 3 0 15,-6 3-1-15,0-1-11 16,-2 3 10-16,0 0-22 16,-10 0 1-16,-11 6 1 15,-4 5 21-15,-2 0 1 16,5-2-2-16,4-2-4 16,4-1 3-16,8-3 3 15,4-1 6-15,2-2-5 16,0 0 18-16,0 0-2 15,14-2-17-15,3-9 0 16,8-3-2-16,-1 0 2 16,3 3-7-16,-5-1-1 15,-4 3 8-15,-5 1 0 0,-5 7 0 16,-6-2-13 0,-2 3-39-16,0 0 5 0,0 0 14 15,-16 3 24-15,-3 6 3 16,0 3 2-16,-4 0 3 15,1 5 0-15,0-3 0 16,4 2 0-16,1-5 1 16,5 0-3-16,6-5 2 15,1-2 2-15,3-2-1 16,2-2 14-16,0 0-13 16,0 0 30-16,0 0 21 15,0 0-3-15,0 0-9 0,9-6-40 16,1-2 0-1,2-1 0-15,-3 4-14 0,-3 1 14 16,-3 2-1-16,-3 2-14 16,0 0-9-16,0 0-22 15,-13 10 21-15,-6 3 24 16,0 2-4-16,-1-3 4 16,3-2 1-16,5-4 0 15,3-2 1-15,5-2 18 16,1-2 39-16,3 0-4 15,0 0-4-15,0 0 1 16,0-2-51-16,3-8-6 16,5-2 4-16,3 0-19 15,3-2 13-15,-3 2 7 16,3-2-2-16,-1-3-3 0,2 3 4 16,1-4 2-1,-1 2-1-15,-3 2 2 0,-2 3-1 16,-3 2 10-16,-2 3 0 15,-5 4 35-15,0 2-23 16,0 0-13-16,0 0-9 16,0 0-4-16,0 0 4 15,0 0-1-15,0 0 1 16,-7 2 6-16,-2 2-5 16,0 3-1-16,3-2 3 15,-1-1 5-15,2 0-9 16,5-2 1-16,0 1-4 15,0-3-2-15,9 0-5 0,9 0 4 16,2 0 5 0,2-7-23-16,-2 1 15 0,-7 1-11 15,-1 0 0-15,-8 1 20 16,-4 4 0-16,0 0-8 16,0 0 2-16,-4 0-21 15,-10 2 20-15,1 5 1 16,5 1 7-16,-2-5-12 15,6 1 12-15,2-1 0 16,2-2 0-16,0 1-8 16,0 0 7-16,0-2-7 15,0 3-15-15,0-2-14 16,0 4-4-16,0 0 11 16,0 6-23-16,0-1-46 15,0 9-52-15,0-2-105 0,0-3-233 16</inkml:trace>
  <inkml:trace contextRef="#ctx0" brushRef="#br0" timeOffset="22333.74">19184 4782 992 0,'0'0'299'16,"0"0"-173"-16,0 0-94 16,0 0 26-16,0 0-18 15,0 0 11-15,0 0 33 16,25 10-8-16,-12-8-7 16,7-2 20-16,7 0-26 0,6 0-20 15,7 0-20-15,10 0 3 16,0-6-10-16,4-2-10 15,-7 4 22-15,-5 0-6 16,-8 4-22-16,-12 0-9 16,-7 0 9-16,-7 0-18 15,-8 2 12-15,0 6-16 16,-10 1 2-16,-19 0 18 16,-7 3 3-16,-5 0-1 15,-7 2 0-15,0 0-11 16,-4 2 11-16,3-2-6 15,0 1 5-15,6-5 1 16,10-4 0-16,9-1 0 16,8-2 6-16,12-3 3 15,4 0 25-15,0 0-20 0,2 0 14 16,19 0-14-16,5-8-14 16,8 0-1-16,6-2 0 15,4-3 1-15,3 2 2 16,5-1-1-16,-6 0-1 15,-4-1 35-15,-6 3-18 16,-10 4-10-16,-10 2-7 16,-11 2 2-16,-5 2 6 15,-3 0-8-15,-26 0-12 16,-6 4-16-16,-12 4-58 16,-2 2 6-16,-2-2 18 15,2 0-10-15,2-3 63 0,7-1 9 16,9-3 38-16,8 2 14 15,8-3 16-15,8 0 4 16,7 0-1-16,0 0-40 16,0 0 0-16,4 0-15 15,14-4-15-15,5-5-1 16,-2 1 4-16,4-2-4 16,-2 2 6-16,-5 0 5 15,-5 2 2-15,-7 5-13 16,-1 1-9-16,-5 0-34 15,0 0-20-15,-5 0 42 16,-12 5 11-16,-3 1 10 16,-1-2-2-16,2 1 4 0,5-2 8 15,3-1 31 1,5 2-26-16,1-1 7 0,5-2-22 16,0 4-11-16,0-3 10 15,0 1 2-15,3 0 3 16,12 1 11-16,5-3-14 15,7-1 32-15,0 0-33 16,1 0 0-16,-1 0-1 16,-5 0-3-16,-6 7-17 15,-5-1-14-15,-7 3-24 16,-4 1 32-16,0 3 3 16,-4-1 24-16,-10 0 2 15,-1 0-1-15,-1-3 16 16,5 2 13-16,5-5 18 15,1-2-9-15,5-2-30 0,0-2-9 16,0 0 7-16,13 0 3 16,8 0 8-16,1 0-18 15,0 0 1-15,-6 0 7 16,-7 0-8-16,-5 0-6 16,-4 0 4-16,0 6-29 15,-9 6 30-15,-13 4-7 16,-3-2-4-16,-1 2-9 15,1-4-4-15,5-2 16 16,7-2 8-16,3-2-5 16,8-4 6-16,2-2 0 15,0 0 2-15,10 0 17 0,12 0-19 16,4-8 0-16,3 0-1 16,-4 1-7-16,-2 0 7 15,-10 3 1-15,-7 2-10 16,-2 2 8-16,-4 0-5 15,0 0-17-15,0 0 2 16,0 0 14-16,-6 2 8 16,2 2 1-16,-1-4 0 15,3 2 18-15,-2 0-19 16,2 1 0-16,-6 0 16 16,4 1-10-16,0 0 8 15,1 0-14-15,3 0 0 16,0-2-1-16,0-2 1 0,13 0-17 15,6-2-170-15</inkml:trace>
  <inkml:trace contextRef="#ctx0" brushRef="#br0" timeOffset="25112.61">18380 3220 819 0,'0'0'367'0,"0"0"-187"16,0 0-106-16,0 0-25 15,0 0 7-15,0 0-7 16,0 0 24-16,0 80-35 16,0-52 0-16,0 3 63 15,0 5-60-15,0 1 6 16,-2 8 46-16,0 3-56 15,-1 2 20-15,-1 3-30 16,-1 3-18-16,1-1 19 16,-5 6-15-16,2-3 34 15,-4 4-11-15,2 0-29 16,-2-2 15-16,-1-2-14 16,2-3-7-16,1-5 6 15,-3-2-6-15,2 1-1 0,1-5 2 16,-1 3 4-1,2-3-3-15,-1 3-3 0,3-3 0 16,0 2 10-16,0-1-10 16,1 2 0-16,1-1 6 15,2 0-4-15,0-2 6 16,2-1-8-16,0-3 0 16,0 0-7-16,0-2 3 15,0 1 4-15,0-6-1 16,0-1 9-16,0 0-10 15,0 0 2-15,0-2 0 16,-7 0 5-16,0 0-5 0,3-2 0 16,-3 1-2-16,5-2 9 15,-2 0-11-15,2-1 4 16,-1 0 0-16,-1 0-3 16,1 0 7-16,-1 0-4 15,-1-2 0-15,3-2 1 16,0-4-6-16,2-3 5 15,0-8-1-15,0-3 0 16,0-2 1-16,0-2 11 16,0 0 4-16,0 0-6 15,0 0 23-15,0 0-26 16,4 0-4-16,10 0 18 16,3 0-12-16,4 0 10 0,4 0-9 15,6 0 0 1,2 0 23-16,7-4-14 0,2 1 13 15,1-2-13-15,1 4-18 16,1 1 12-16,-1 0-12 16,6 0 0-16,5 0 8 15,6 0-8-15,5 0-1 16,7 0 1-16,6 0 0 16,5 0-1-16,1 0 1 15,2 0-3-15,-2 0 2 16,-3-3 1-16,-4 3-1 15,-1 0 1-15,0 0 0 16,-4 0-5-16,1 0 5 0,-5 0-15 16,-5 0 14-1,-1 0-10-15,-3 0 10 0,0-2 1 16,0-2-2-16,-2-2-5 16,0 2 7-16,-3 0 0 15,-3 2-1-15,-1 1 1 16,-6 1 0-16,-6-3-1 15,-4 1 2-15,-6 0-3 16,-8 2 2-16,-2-2 0 16,-9 2 3-16,-1 0-3 15,-6 0-1-15,-1-2 1 16,0 2 2-16,-2-2 20 16,3 0-16-16,-1 0 0 15,0 1-5-15,2-2 0 0,1-1 2 16,-1 0-3-16,0 0 0 15,1-2 6-15,2-4-4 16,-3 0 6-16,1-2 10 16,-1-2-4-16,-2-2 20 15,0-2-9-15,0-2-23 16,1-2 16-16,0-4-18 16,-1-2 0-16,0-2 0 15,0-3 3-15,-2 1-9 16,2-2 6-16,-2-2 0 15,2-2 0-15,-2-2 0 16,3-3 0-16,-3-1-1 16,2-5 1-16,2 1-8 0,-2-5 8 15,3 3-22-15,-2-2 10 16,1 0 0-16,-4 2 6 16,0 0 6-16,0 0 0 15,0 1 4-15,0 1-4 16,0 0 0-16,0 0 2 15,0 0 0-15,0 0-2 16,0-2 0-16,0-4 1 16,0-1 8-16,0-1-9 15,0 0 0-15,0 4 7 16,0 2-7-16,0 2 6 16,0 6-3-16,0 2 3 15,0 1-3-15,0 3 3 16,0 3-6-16,0 1 7 15,0-1-6-15,0 1-1 0,0 2 0 16,0 0 1-16,0 2 5 16,0 0-6-16,0-1 1 15,2 4 2-15,-2-1-2 16,0 1 0-16,0 3-1 16,0 4 1-16,0 3 9 15,0 2-9-15,0 3 0 16,0 2-1-16,-2 0 7 15,0 4-4-15,0 0-3 16,2 2 0-16,-3 2-2 16,0-1 3-16,1 1-1 15,0-3 8-15,0 1-7 16,-2 0 6-16,-1-2-7 0,-1 2-6 16,-2-2 0-1,0 0 7-15,-3 0-1 0,-5 2 0 16,-1 0 1-16,-4 0-3 15,-1 2 2-15,-2 0 0 16,-3 0-9-16,-2 0 8 16,-4 0 1-16,-3 0 0 15,-5 0 1-15,-1 0-7 16,-3 6 6-16,-1 0 0 16,-3 0 0-16,0 0 0 15,-2-2 0-15,-1 0 0 16,-1 2 2-16,-3-2-11 0,0 0 9 15,-2-1-14-15,0 0 14 16,0-1-22-16,3 0 21 16,-5 0 0-16,0 2-9 15,-2 0 9-15,-3 0-10 16,-3 2-3-16,4 0 7 16,-3 0-11-16,5 0 18 15,2 0 0-15,2 1 0 16,2-6-6-16,5 2 6 15,4-3 0-15,7 0 7 16,9 0-7-16,6 0 6 16,8 0-5-16,5 0 0 15,6-3 26-15,1-1-18 0,1-1 37 16,2-2 7 0,-2 1-26-16,-2 1 3 0,4-2-16 15,-2 1-13-15,2 2 20 16,0 4-21-16,-1 0 0 15,1 0-1-15,2 0-79 16,-2 26-164-16,-2 2-219 16,-4-2-331-16</inkml:trace>
  <inkml:trace contextRef="#ctx0" brushRef="#br0" timeOffset="30660.82">19347 4989 375 0,'0'0'316'0,"0"0"-205"16,0 0-71-16,0 0-27 15,0 0 6-15,0 0-9 16,87 0 18-16,-77 0 11 15,4 0 13-15,-3 0 43 0,1-7-24 16,-4 2 3-16,1-2 20 16,-5 0 5-16,2 3-50 15,-4 2-2-15,-2-1-8 16,0 3 9-16,0 0 7 16,0 0-18-16,-14 0-22 15,-3 0-15-15,-2 0 0 16,1 0 1-16,3 0-1 15,1 0 29-15,1 0-7 16,5 0-10-16,-2 0 10 16,4 0-10-16,3 0 17 15,3 0 15-15,0 0-16 16,0 0 10-16,0 0-13 0,5 0-25 16,9-9-5-1,3-1-20-15,5-2 9 0,-1 2 5 16,-2 2-11-16,-5 0 20 15,-3 2 1-15,-5 0-5 16,-3 2 6-16,0 2 0 16,-3 2 2-16,0 0 21 15,0 0-23-15,-16 0-23 16,-7 0-31-16,-6 0 4 16,-4 0 25-16,-3 0-10 15,3 0 28-15,2 0 2 16,4 0 5-16,6 0 13 15,11 0-4-15,3 2-8 16,5-2 6-16,2 0-7 16,0 0 0-16,0 0 0 0,0 0 9 15,0 0 4-15,0 0 3 16,0 0 22-16,2 0 15 16,5 0-34-16,3 0-13 15,7 0-6-15,-1 0-5 16,3 0 5-16,4 0 0 15,-1 0-1-15,-2-2 0 16,-2-3 1-16,-3 2 0 16,-5-1 0-16,-4 1 0 15,-4 3-2-15,-2 0 2 0,0 0-26 16,0 0-25-16,0 0 2 16,-2 0 38-16,-7 4 5 15,2 1 0-15,3 1 0 16,-1-3 6-16,1 4-11 15,-3 1 10-15,-2 2 1 16,-2 1-1-16,2 6 1 16,3-5 0-16,1 0 0 15,0-1 0-15,5-8 0 16,0-1 1-16,0-2 0 16,0 0 16-16,12 0 2 15,5 0-17-15,6 0 6 16,0-2-8-16,-4-1-2 15,-3 0 2-15,-3 3-2 16,-7 0 1-16,-2 0-7 0,-4 0-16 16,0 0-11-16,-8 0 21 15,-11 0 14-15,-8 8-2 16,-4-2-20-16,-1 2-29 16,3 0 6-16,7-3 34 15,5-2 9-15,7-1 2 16,6-2 0-16,4 0 11 15,0 0 14-15,0 0 3 16,2 0-27-16,10 0-1 16,-4-5 0-16,3 0-3 15,-5-1 3-15,2 2 2 16,-4-1-2-16,-2 4 17 16,-2-3-8-16,3 2 7 0,-3 0 6 15,2 0-12-15,-2 2 16 16,0-1-7-16,0 1-17 15,0 0 36-15,0 0-6 16,0 0-15-16,0 0-4 16,-2 0-13-16,-3 0 0 15,1 0 0-15,4-3 0 16,0 3 1-16,0-3 1 16,2 0-2-16,15-1-15 15,8 0-26-15,6 0 14 16,0 0 0-16,3 0-34 15,-5 2 48-15,-4-1 3 0,-5 3-6 16,-5 0 16-16,-6-1-16 16,-2 1-3-16,0 0 4 15,-3-3-2-15,2 3 16 16,10 0-22-16,-5 0-95 16,0 0-208-16</inkml:trace>
  <inkml:trace contextRef="#ctx0" brushRef="#br0" timeOffset="44671.14">22397 4616 652 0,'0'0'345'0,"0"0"-184"15,0 0-67-15,0 0-23 16,0 0 54-16,0 0-5 15,-2 0-31-15,2-2 5 16,-3 2 11-16,1-2-44 16,2 2-17-16,0-2-5 15,0 2-3-15,0 0-20 16,0 0-15-16,0 0 15 16,0 0-15-16,0 0 8 0,0 0 9 15,0 0-7-15,0 0 11 16,0 0-15-16,7 0-6 15,7 0 13-15,1 0-14 16,5 0 12-16,1 0-1 16,2 0-10-16,4 0 4 15,2 0-5-15,4 0 0 16,6 0 1-16,-1 0-1 16,2 0 0-16,-1 0 0 15,2 0 0-15,-3-2 1 16,-1 0-1-16,-1 0 0 15,-3-2 6-15,4 0-5 16,0-2-1-16,1 2 1 16,0-2 0-16,-1 4-1 15,0-1 0-15,-8 3 0 0,-3 0-1 16,-8 0 1-16,-3 0-1 16,-1 0 1-16,-7 0 0 15,-1 0 2-15,-1 0 16 16,-3 0 51-16,-2 0 73 15,0 0-21-15,0 0-19 16,0 0-21-16,0 0-44 16,0 0 32-16,0 0-41 15,0 0-14-15,0 0-8 16,-7 0-6-16,-6 0-133 16,-22 0-181-16,-1 0-244 15,0 0-243-15</inkml:trace>
  <inkml:trace contextRef="#ctx0" brushRef="#br0" timeOffset="45963.51">22288 4622 325 0,'0'0'577'0,"0"0"-354"15,0 0-77-15,0 0-33 16,0 0 21-16,0 0-27 16,0 0-43-16,0 0 15 15,0-3-9-15,0 3-24 16,0-1 25-16,0 1 1 15,0-2-34-15,0-2 20 16,2 0-48-16,5-2 0 16,1-2-10-16,4 0 8 15,-1 0-7-15,3-4-1 16,1 0 0-16,1 0 3 0,-1-2-1 16,1 0-2-16,-1-4 1 15,1-1-1-15,2-2 16 16,-2-4-16-16,-1-3 0 15,1 0-6-15,-3-1 0 16,3 0-7-16,-1-1 4 16,-3 0-10-16,-1 7 18 15,-3 0-14-15,-4 5 5 16,1 4 10-16,0 2-11 16,-3 0 10-16,0 3 0 15,-2 4-8-15,3-1 8 16,-1 2 1-16,-2 0-5 15,0 1-1-15,2 3 7 16,-2 0-1-16,0 0 0 0,0 0 8 16,2 0-9-16,-2 0 1 15,0 0 0-15,0 0-1 16,2 0 2-16,-2 0-1 16,5 0 0-16,-1 0 0 15,1 0-9-15,2 0 9 16,-1 5-1-16,1 1 0 15,-1-2 1-15,4 2 0 16,-2-1 0-16,3 4 0 16,3-1 2-16,1 0-1 15,3 2-1-15,5 0 11 16,-2 0-11-16,6 2 14 16,0 0-14-16,0 4 0 0,0 0 0 15,0 4 1-15,0 1-1 16,-2-2 0-16,0 1 1 15,0-2 1-15,0 2-2 16,-1-1 0-16,-2-1 0 16,0-3 0-16,-3 2 0 15,-2-2-1-15,-3 2 2 16,1-1 3-16,-1-2-4 16,-1-3 0-16,0 2 3 15,-1-4-3-15,-2 0-1 16,1-1 1-16,1-2 0 15,-3-3 0-15,-3 3 0 16,1-3 7-16,-2 1-14 0,-5-4 16 16,0 2-9-16,0-2 59 15,0 0 69-15,0 0 76 16,0 0-39-16,0 0-46 16,0-2-19-16,0-6-85 15,0 0-5-15,0-1-10 16,-5 2-25-16,-8 0-45 15,0 6-175-15,-4 1-314 0</inkml:trace>
  <inkml:trace contextRef="#ctx0" brushRef="#br0" timeOffset="47590.58">22375 4831 1092 0,'0'0'228'15,"0"0"-61"-15,0 0 4 16,0 0-6-16,0 0 5 16,0 0-42-16,0 0-40 15,0-29-5-15,0 29-42 16,2 0-15-16,-2 0-26 15,0 0-18-15,5 0 17 16,-1 8-15-16,2 5 16 16,4 0-1-16,3 3 2 0,0 0-8 15,3 5 7 1,1 0 0-16,1 1-3 0,1 3 4 16,0-1-1-16,-1-2 0 15,0 2 1-15,0-2 6 16,0 0-7-16,-3 0 0 15,1-2-10-15,-1-1 10 16,-1 2 0-16,-1-3-3 16,0 0 11-16,-1-2-16 15,-1-1 7-15,-3-4 1 16,0 0 6-16,-2-4-6 16,-4-3 0-16,3 0-1 0,-3 0 2 15,-2-1-1-15,2-3 0 16,-2 2 0-16,2-2-2 15,0 1 8-15,1-1-6 16,0 0 7-16,-3 3-5 16,2-3 10-16,0 0-11 15,0 0 5-15,2 0 26 16,5 0-23-16,0-3 18 16,5-7-9-16,1-2-17 15,1-4 23-15,4-4-23 16,0 0-1-16,2-2 0 15,1 0 0-15,-2 0 0 16,2 2 0-16,2-2 1 16,-1-2-3-16,5-2 2 15,0 0 0-15,5-4-1 0,-1 0 2 16,0 2-1-16,-4 2 0 16,0 2 1-16,-7 4-14 15,-2 2 20-15,-1 1-8 16,-6 3 1-16,-3 0 0 15,0 2 8-15,-1 2-8 16,-5 2 0-16,0 2 5 16,-4 2-4-16,2 0 44 15,-2 4 23-15,0 0-59 16,0 0 24-16,0 0-32 16,0 0-1-16,0 0 9 15,0 0 3-15,0 0-4 16,0 0 13-16,0 0-11 0,0 0 23 15,-2 0-21 1,-6 0-11-16,-3 0 6 0,-5 0-6 16,-2 0-1-16,-2 0 0 15,-3 0 0-15,-1 0 0 16,-2 2 0-16,-3 0 1 16,-2 2-2-16,0 0 1 15,-1 0 0-15,-4 0-11 16,-4-2-1-16,-2 2 12 15,-5-2-18-15,-4 0-12 16,0 0 21-16,-3 2-44 16,0-1-5-16,4 0-12 15,2 1-31-15,9 1 40 16,5-2 32-16,7 0 17 0,7-2 10 16,7-1-1-16,4 0 3 15,2 0 0-15,0 0 6 16,3 0 5-16,2 0-9 15,0 0 11-15,0 0 34 16,2 0 27-16,0 0 35 16,0 0-27-16,0 0-14 15,0-1-16-15,0 1-23 16,0 0-28-16,0 0-1 16,0 0 1-16,0 0-2 15,0 0-34-15,0 0-67 16,0 0-70-16,0 0-49 15,2 0-65-15,9 3 30 0,0 3-286 16</inkml:trace>
  <inkml:trace contextRef="#ctx0" brushRef="#br0" timeOffset="51085">22772 4823 1187 0,'0'0'287'16,"0"0"-203"-16,0 0 1 0,0 0-26 15,0 0-35 1,0 0-10-16,0 0-12 0,-128-5 14 16,95 14 7-16,-5-4 4 15,0 4 8-15,3-3 20 16,4-1-33-16,4 2 38 15,9-3-23-15,5-3 14 16,8 2-38-16,5-3-1 16,0 0 16-16,0 0 31 15,13 0-26-15,12-4-26 16,6-4-1-16,2-2-3 16,1 3-3-16,-3 1 0 15,-4 3-9-15,-9-2 7 16,-5 4 2-16,-6 1-13 15,-5 0-24-15,-2 0 31 0,0 0-19 16,-11 0-13-16,-12 1 36 16,-1 7-8-16,0 2 9 15,-1-2 1-15,7-2 0 16,5-2-4-16,3-1 4 16,6-2 0-16,4-1 24 15,0 0 33-15,0 0 14 16,14 0-46-16,9-9-17 15,0-1-8-15,6-1 0 16,0 4-7-16,-4 0 7 16,-7 3-7-16,-7 2 6 15,-7 2 1-15,-4 0-34 0,0 0-3 16,0 0-15 0,-18 6 41-16,-3 6 11 0,-4 1-4 15,-2-3 4-15,4 2 0 16,4-5 0-16,7 1-1 15,4-4-2-15,5-1 3 16,3-3 10-16,0 0-8 16,13 0 42-16,14-7-44 15,7-2-6-15,9-5 5 16,-4 2-14-16,-1-1 13 16,-9 3 1-16,-6 4 1 15,-13 4-1-15,-5 2 1 16,-5 0-42-16,-2 0 15 15,-20 7 14-15,-9 6 13 16,-3 1 0-16,-2 0 1 0,3-1-1 16,6-1 0-16,5-4 1 15,8-2-3-15,6-2 4 16,3-4-2-16,5 0 14 16,0 0-12-16,0 0 28 15,18 0-6-15,6-7-17 16,5-4-5-16,3 1-2 15,1-2 0-15,-2 1-1 16,-2 4 7-16,-6 0-12 16,-5 6 6-16,-7 1-6 15,-7 0-1-15,-4 0-52 16,0 4 24-16,-9 6 15 16,-11 3 14-16,-7 0-1 0,-4 1 7 15,2-2 0-15,4-1-1 16,4 0 1-16,5-4 0 15,7-2 0-15,7-3 1 16,2-2 0-16,0 0 0 16,8 0 14-16,19 0 3 15,4-12-18-15,9-2 2 16,3-3-2-16,-3 2 0 16,0-2 4-16,-5 4-4 15,-8 3-1-15,-6-1 1 16,-11 8-1-16,-4 3-7 15,-6 0 8-15,0 0-15 0,-21 7 13 16,-8 7 2 0,-4 2 0-16,-3 1 0 0,3-2 1 15,4-2 1-15,6-1-2 16,7-5 1-16,10-3 6 16,4-4-7-16,2 0 17 15,0 0 28-15,20-1-11 16,9-11-14-16,9-4-20 15,4-5 0-15,1 3-3 16,-1 0 3-16,-7 0 0 16,-4 6-1-16,-8 2 8 15,-10 6-13-15,-6 3 6 16,-7 1-16-16,0 0-12 0,-14 4 16 16,-10 10 12-1,-8 4 3-15,-5 1 3 0,-1 2 0 16,-2-2-6-16,2 2 0 15,4-6-1-15,5-2 3 16,10-3-2-16,5-6 11 16,10-3 7-16,4-1 40 15,0 0-10-15,12 0 4 16,13-10-39-16,12-5-12 16,7-3-2-16,0 2 1 15,1 0 0-15,-5 4 0 16,-7 2 0-16,-8 3-2 15,-12 6 2-15,-6 1-14 16,-7 0-1-16,-4 1-21 16,-23 18 36-16,-14 1 2 0,-3 4-1 15,-5 0-1-15,1-4 0 16,5-2 1-16,7-1-1 16,9-8 0-16,12-3 0 15,9-2 6-15,6-4-6 16,0 0 0-16,17 0 9 15,16-12-6-15,8-2-6 16,3-4 3-16,0 0-13 16,-3 0 7-16,-5 4 3 15,-10 0 3-15,-8 6-1 16,-9 6 3-16,-9 2-4 16,0 0-24-16,-11 7-13 0,-21 14 39 15,-10 5-10 1,-5 2 10-16,-1 0 0 0,0-4-14 15,9-2 14-15,7-6 0 16,10-4 0-16,9-6-1 16,11-2 2-16,2-4 7 15,0 0 37-15,24-4-30 16,12-12-4-16,4-2-11 16,4 0-16-16,1-3 15 15,-3 0-11-15,-7 3 12 16,-6 1 0-16,-6 7 0 15,-12 6 3-15,-8 4-3 16,-3 0-43-16,-3 4 30 16,-19 13 7-16,-2 1 6 15,-3 0 0-15,2-2 10 0,6-4-10 16,2-4 0-16,9-4 22 16,1-2 23-16,5 1-25 15,2-3 0-15,0 0-13 16,0 0-7-16,0 1-1 15,0 3-14-15,0 0 14 16,0-1-7-16,0 0 1 16,0 0 4-16,0-3-3 15,0 0 6-15,0 0 18 16,15 0-17-16,10-9 0 16,6-5-1-16,7-2-1 15,0-4 0-15,2-2-13 16,0-4-3-16,-2-5 11 0,-3-4 5 15,-1-2 1 1,-8 4 2-16,-5 3-2 0,-6 5 0 16,-8 11 8-16,-2 6 7 15,-5 5 69-15,0 3-21 16,0 0-31-16,0 0-32 16,-12 0 6-16,-1 0-14 15,-3 7 8-15,-1 1 0 16,1 2 1-16,0 0-1 15,0 0-2-15,-1 3-4 16,3-4 12-16,1 1-5 16,5-2-1-16,2-2-9 15,4-2 8-15,2-4 1 0,0 0 0 16,0 0 2 0,0 0 16-16,0 0 11 0,0 0-29 15,2 0 0-15,2 0-6 16,-4 0-3-16,0 0 8 15,0 0-15-15,-17 8-2 16,-7 13 6-16,-10 0 11 16,1 5 1-16,0 1 1 15,4-5-1-15,4-2 0 16,8-8-3-16,3-2 12 16,5-6 4-16,7-3 8 15,0-1 12-15,2 0-1 16,-2 0-4-16,2 0-7 15,-5-5-12-15,0-5-7 0,1 0-4 16,-3 0-35-16,1 2-2 16,-3 0 10-16,-3 2-31 15,2 2 47-15,-4 0 1 16,-1 4-7-16,-4 0 7 16,0 0 6-16,-4 0 6 15,1 0-3-15,-3 0 3 16,4 4 0-16,2 2-1 15,4-4 1-15,3 1 0 16,8-3 6-16,4 0 13 16,0 0 10-16,0 0-21 15,0 0 27-15,0 0-35 16,0 0 7-16,0 0-25 0,0 0 26 16,0 0-8-16,0 0 0 15,0 0-8-15,0 3-4 16,0 11-10-16,-4 2 11 15,-3 4 10-15,3-2-9 16,0 2 10-16,1-4 12 16,3-2-11-16,0-2 21 15,5-4-21-15,12-2 20 16,10-3 12-16,4 0-32 16,3 0-1-16,-3-2 6 15,-2 1-6-15,-7 2 0 16,-9 0-17-16,-6 0-7 15,-4 0 23-15,-3 2-27 16,0 1 21-16,0 0 7 16,-3 1 0-16,-4 0 1 0,1 1-1 15,4-4-1-15,-1 1 1 16,3-2 0-16,0-4-2 16,0 0 2-16,0 0 0 15,0 0 22-15,0 0-11 16,3 0-1-16,3 0 2 15,-2 0-11-15,-1 0-1 16,-1 0 0-16,-2 4-20 16,0 2 11-16,0 2-4 15,0 0 13-15,0 1 0 0,-2-1 1 16,-3-5-1 0,3 1 5-16,2-4-4 0,0 0 57 15,0 0 33-15,0 0-9 16,0 0-26-16,0 0-48 15,0 0-8-15,0 0-5 16,4 0-14-16,6 0 18 16,-1 0-10-16,-1-1-4 15,4-2 3-15,-1 0-6 16,2-4 17-16,-1-1-4 16,-2-2 5-16,1-4 9 15,1-4-9-15,-3-1 0 16,-1-6-1-16,2-3-10 15,-4 0 10-15,-1 0-72 16,-3 3-16-16,-2 6 50 0,0 3 10 16,0 6 24-16,0 5 5 15,0 5 0-15,0 0 0 16,0 0-31-16,-5 9 28 16,-3 5-4-16,-4 1 5 15,1-3 2-15,-3 3 0 16,1-3-7-16,-5 0 7 15,-1 2 0-15,0 0 7 16,0 0-10-16,5-4 3 16,5-4 0-16,5-3 17 15,4-3-10-15,0 0 88 16,0 0 6-16,0 0-54 16,7-9-32-16,3-3-15 0,4-2-1 15,-1-2-83-15,3-1-59 16,-1-10-43-16,-1 3-205 15,-7-2-1008-15</inkml:trace>
  <inkml:trace contextRef="#ctx0" brushRef="#br0" timeOffset="55784.25">22421 4569 735 0,'0'0'201'0,"0"0"-49"16,0 0-12-16,0 0 3 15,0 0 13-15,0 0-89 16,0 0-34-16,0-5 27 16,0 1-38-16,0 1 0 15,3-2 10-15,6 1-31 16,2-2-1-16,4-1 0 15,8 0 0-15,1 0-6 16,1 0 6-16,-3 0 0 16,-2 2 3-16,-9 2-3 0,-4 2 0 15,-7 1 0-15,0 0 1 16,-9 0 11-16,-13 8-12 16,-7 5-13-16,0 3 13 15,-2-1 0-15,4-4-1 16,7 0 1-16,4-5 0 15,7-2 13-15,5-2 21 16,4-2 45-16,0 0 31 16,0 0-6-16,13-12-79 15,12-4-25-15,3-1-12 16,3 2 12-16,-2-2-14 16,-2 6 13-16,-8 0 0 15,-7 6 0-15,-7 5 1 0,-5 0-9 16,0 0-19-1,-2 4-19-15,-18 11 24 0,-7 5 17 16,0 3 6-16,1-1-3 16,3-2 3-16,6-4 0 15,5-6 0-15,6-6 1 16,3-2 5-16,3-2 32 16,0 0 25-16,9-4-44 15,11-12-10-15,5-2-9 16,2-3-1-16,2 1 0 15,-2 0-23-15,-3-1 7 16,-4 0 15-16,-2 2-15 0,-7 2 16 16,-2 5-11-1,-5 4 12-15,-4 6 8 0,0 2-7 16,0 0 6-16,-6 0-7 16,-7 10-5-16,-1 2 5 15,1-2 0-15,4-2 0 16,4-4 13-16,5-2-12 15,0-2 28-15,0 0 29 16,0 0 33-16,5-6-32 16,10-10-59-16,3-2 0 15,2 0-13-15,0-2-51 16,-5 2 29-16,1 0 19 16,-5 3-15-16,-3 2 29 15,-6 5-8-15,0 4 10 16,-2 2-2-16,0 2-1 0,0 0 3 15,-4 0 0-15,-6 0-12 16,4 0 12-16,1 0 6 16,3 0-5-16,2 0 12 15,0 0-12-15,0 0 32 16,0 0 10-16,0 0-12 16,0-5-31-16,7-4-8 15,1 0-12-15,2-2 18 16,-6 5-7-16,-2 0 9 15,-2 4 6-15,0 2-4 16,0 0-2-16,-10 4-24 16,-9 10 14-16,1 2 9 15,1 0-10-15,3-2 10 16,5-2 1-16,3-2 0 16,1-3 8-16,3-6-7 0,2-1-1 15,0 0 9-15,0 0 15 16,0 0 32-16,0 0-18 15,7-8-32-15,4-6-6 16,5 2-6-16,1-4-16 16,-1 0-10-16,1 2-17 15,-1-2 15-15,-5 2-3 16,-1 2 8-16,-6 6 29 16,-4 4-8-16,0 2 8 15,0 0-20-15,-18 12 11 16,-5 10 7-16,-1 2 2 15,0 2 0-15,1 1 5 0,5-8-4 16,3-1 8-16,6-8-9 16,5-2 2-16,4-6 5 15,0-2-1-15,0 0 9 16,0 0 19-16,6 0-34 16,12-7 0-16,2-6 0 15,3-1-13-15,-2-2 4 16,0 0-18-16,-3 0-1 15,-7 0-30-15,-3 4-74 16,-6 2 46-16,-2 8 64 16,0 2 22-16,-8 0 6 15,-13 16-5-15,-5 10 31 16,-3 2 25-16,0 0-16 0,5 0 8 16,1-4-4-1,8-4-10-15,3-6 5 0,6-4-24 16,4-6 1-16,2-4-3 15,0 0-5-15,0 0 55 16,0 0-2-16,8-6-61 16,8-6 1-16,2-3-2 15,0-2-16-15,0-2-23 16,-3 0 1-16,1-1 0 16,-5 4-23-16,-4 4 10 15,-3 4 44-15,-4 8-8 16,0 0 14-16,-2 11-34 15,-16 8 33-15,2 5 2 0,-1 2 21 16,3-4 23 0,3-4 2-16,5-5-19 0,3-6-5 15,3-4-7-15,0-3-2 16,0 0 30-16,9 0-30 16,13-7-12-16,5-7 14 15,6-1-15-15,4-4-6 16,-4 1 0-16,0 0-20 15,-6 2 25-15,-5 2-26 16,-8 6-1-16,-10 8 21 16,-4 0-14-16,0 0-5 15,-23 20 14-15,-6 4 12 16,-4 2 20-16,2-2 9 16,2-2 8-16,6-8 22 0,8-4-5 15,7-3 25-15,5-6-35 16,3-1-21-16,0 0 23 15,0 0 0-15,16-5-24 16,4-9-22-16,3-3-3 16,0-2 1-16,2 0-27 15,-5 1-4-15,-2 2 24 16,-7 3-15-16,-4 8-2 16,-7 5 9-16,0 0-43 15,-2 10-10-15,-17 14 45 16,-2 2 19-16,-2 0 6 15,3-4 1-15,5-4 38 16,3-7 5-16,6-4-9 0,3-4 1 16,3-3-11-16,0 0 14 15,0 0 41-15,9-7-59 16,11-8-21-16,3-3-1 16,4-3-47-16,-3 1-11 15,0 2 0-15,-3 0-4 16,-8 6 22-16,-5 4-36 15,-8 6 36-15,0 2-14 16,-6 4-6-16,-16 12 54 16,-7 4 7-16,0 0 20 15,4-2 32-15,5-6-30 16,5-2 16-16,5-6 30 16,8-1-21-16,2-3-10 15,0 0-4-15,0 0 7 16,8 0 10-16,13-5-50 0,8-5 0 15,7 0 0-15,0 0-38 16,-2 2-2-16,-9 4-5 16,-2 0-21-16,-9 2 10 15,-8 2 10-15,-6 0 19 16,0 0 4-16,-4 2 13 16,-14 10 10-16,-5 1 0 15,0 0 1-15,2 0 17 16,1-3-17-16,7-2 15 15,6-2-1-15,5-5-14 16,2-1 12-16,0 0 2 16,9 0-4-16,16 0 0 15,4-6-11-15,0-3-1 0,0 0 0 16,-8 1-2-16,-5 0-5 16,-7 5 8-16,-5 0 0 15,-4 3-1-15,0 0-3 16,-4 0-4-16,-11 0-2 15,-3 3-2-15,-3 2 5 16,2 0 7-16,3 0 0 16,5-2 5-16,1 0-4 15,8-3 5-15,2 0-5 16,0 0-1-16,2 0 25 16,14 0-25-16,7 0-1 15,-2-2 0-15,2-4-16 0,-7 4-2 16,-5 1-1-16,-5 1-17 15,-1 0 4-15,-5 0-38 16,0 0 34-16,0 0 5 16,0 3 10-16,0 2 22 15,2-2-2-15,1 1-5 16,1-1 1-16,3 0 6 16,-1-1 0-16,3 1 1 15,3-2-1-15,-2-1 7 16,1 3-7-16,-1-3 0 15,-4 0 0-15,1 0 6 16,-1 0-6-16,2 0 16 16,0 0-10-16,3 0 1 0,1-3-7 15,-1 3-5-15,-3 0 4 16,2 0 1-16,-6 0 0 16,-2 0 0-16,-2 0 0 15,0 0 4-15,0 0 39 16,0 0 32-16,0 0-8 15,0 0-43-15,0 0-4 16,0 0-10-16,0 0-10 16,0 0 13-16,-2 0-13 15,-10 0-1-15,-3 0 0 16,-3 0-8-16,-3-1 8 16,-2-4 1-16,0 2 0 15,-1-6-1-15,0 3 1 0,1-2 0 16,3 0-1-1,5 3 1-15,-1-2-2 0,5 5 2 16,-1-2 0-16,4 3 6 16,-1-3-4-16,0-1-2 15,2 3 12-15,0-4-12 16,5 2 30-16,0-4 12 16,0 2-25-16,2-2 6 15,0 1-23-15,0-4-22 16,0 2 7-16,0 2-16 15,-2-4 11-15,-2 4-4 16,-4-3 6-16,-1 2 18 0,-1 0-16 16,-4-2 16-1,3 2 0-15,-2-2-1 0,1-2 1 16,1-2 0-16,1-2 0 16,0-2 3-16,4 2-3 15,-1 2-1-15,3 1 1 16,2 4-5-16,2 4 5 15,-2 4 0-15,2 1-2 16,-4 0-6-16,2 0-26 16,0 0 22-16,-2 4 5 15,-3 4 5-15,-1 0-4 16,-4 4 6-16,-1 0-1 16,-1 0 1-16,1 4-1 15,2 0 0-15,2 2 0 16,2 0 1-16,3 0 1 0,4-2-1 15,0 0 0-15,0-4 9 16,4-2-9-16,12-2 0 16,-1-2 0-16,6-2 0 15,-2-1 6-15,4-2-6 16,-3-1-1-16,-3 0-1 16,-5 2-15-16,-5-2 2 15,-7 2-28-15,0 2 6 16,0 5 23-16,-7-2 1 15,-11 7 12-15,-1 0 1 16,-4 1 0-16,5-4 0 16,5 1 7-16,1-3-6 15,8-1 28-15,-1-4-14 0,5-1-14 16,0 0 15 0,0-3-1-16,14 0 7 0,10 0-8 15,7 0-14-15,8 0 15 16,-2-3-15-16,1 0 0 15,-5-1-1-15,-3-1 1 16,-8 3-1-16,-7 1 1 16,-3-2-7-16,-8 3 6 15,-2 0-6-15,-2 0 7 16,0 0 0-16,0 0 11 16,0 0 0-16,0-1 18 15,5-4-1-15,-1-1-21 0,5 0-7 16,2 0-7-1,0 2-6-15,3 0-5 16,-1 3 17-16,-4-2-5 0,-2 3-3 16,-3 0 8-16,-4 0-5 15,0 0 3-15,0 0-4 16,0 0 0-16,-16 4 7 16,-6 4 0-16,-6-2 1 15,-7 2 8-15,-2-2-9 16,-5-2 0-16,-1 0 0 15,3-2 1-15,0-2 2 16,3 2-3-16,5-2-1 16,6 3 1-16,3-2-9 15,8 2 9-15,5-1 0 16,4-1-2-16,4 2-4 0,2-2 5 16,0 2-2-16,0-3 1 15,0 1 4-15,0-1 6 16,0 0 8-16,0 0-7 15,0 0 4-15,0 0-13 16,0 3 2-16,0 3 9 16,6-1-10-16,3 6 24 15,0-4-18-15,2 2-6 16,3-1 21-16,1-4-16 16,3-3 3-16,4 2 10 15,5-3-12-15,2 0 5 16,6 0-12-16,6 0 1 15,3 0 12-15,4 0-13 0,-4 0-7 16,0 0 6-16,-3 0-5 16,-6 0-12-16,-4 0-10 15,-2 0-19-15,-2 0 28 16,-5-4-5-16,-4-2 14 16,-7 2 10-16,-4 2 0 15,-5-3 6-15,-2 5 12 16,0-1-1-16,0 1-5 15,-4 0-12-15,-10 0-9 16,-1 0 9-16,-1 0-5 16,-1 0 4-16,-2 0 1 15,7-3 0-15,2 1 18 16,3-1-3-16,5 1 32 16,2-2 25-16,0 1-38 15,0-3-34-15,9 3-4 0,9-3-63 16,-1 2 11-16,2 1-56 15,-6 3-49-15,-2 0 18 16,-4 0 12-16,-5 0 48 16,-2 0-65-16,0 0 60 15,-2 0 72-15,-16 3 6 16,-16 2 4-16,5 0-74 16,2-2-1086-16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13T03:11:31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2656 5721 910 0,'0'0'174'0,"0"0"-116"16,0 0-41-16,0 0-10 15,0 0 3-15,0 0 306 16,7 0-163-16,-7 0-99 16,3 0 25-16,-3 0 66 0,2 0-9 15,0 0-86-15,-2 0-22 16,2 0-27-16,-2 0 5 16,0 0-6-16,2 0 0 15,-2 0 5-15,0 0-5 16,0 0 0-16,0 0 18 15,2 0 4-15,-2 0 9 16,0 0 4-16,0 0-21 16,0 0-2-16,3 0-12 15,1 0 1-15,2 0 10 16,2 0 4-16,0 6 6 16,5 2 4-16,1 0-9 15,1 2 11-15,4 0 12 0,-1 2-8 16,1 1-9-16,4-2-13 15,-1 1-2-15,2 2 4 16,1 0-11-16,-3 2 11 16,1-1-10-16,-2 0-1 15,0 0 1-15,-1 1 13 16,0-3-8-16,-2 3-5 16,2-2-1-16,-5 2 12 15,4 1-11-15,-4 1 0 16,1-3 8-16,-3 3-9 15,1 3 17-15,1-3-10 16,-2 0 2-16,5 0 6 16,0 0-15-16,-1-2 1 15,2 0 9-15,-2 0-8 16,1 0 4-16,-1-2 3 0,2 0-8 16,-1-2 9-1,-1 2-10-15,1-3 1 0,0 0 10 16,0 1-11-16,-3-2 1 15,3 2 8-15,-2 0-9 16,2 2 12-16,-2-1-2 16,-1 1-1-16,1 0 6 15,-1-2-14-15,1 2 15 16,-1-2-4-16,1 2-3 16,-1-2 22-16,1 1-14 15,-3-2-16-15,3 1 8 16,-3-1-7-16,1-2-1 0,-3 1-1 15,0 0 0 1,-2 0 6-16,2-2-6 0,-2 2 0 16,0-2-1-16,2 0 2 15,-2-1-1-15,-3 0 1 16,4-1-1-16,-6-2 1 16,1 2-1-16,-1-4 1 15,-2 2 5-15,0-2-5 16,0-2 13-16,-2 0 8 15,0 0 17-15,0 0 22 16,0 0-4-16,0 0 3 16,0 0-17-16,0 0-20 15,0 0-2-15,-2 0-21 0,-11 0-12 16,-16-8-96 0,2-4-201-16,1-2-325 0</inkml:trace>
  <inkml:trace contextRef="#ctx0" brushRef="#br0" timeOffset="1216.48">3779 5538 1013 0,'0'0'327'0,"0"0"-196"16,0 0 5-16,0 0 45 16,0 0-29-16,0 0-48 15,0 0-52-15,0 0-32 16,0 0 11-16,0 0-15 15,0 0-5-15,-6 4-2 0,-8 10-8 16,-3 4 11-16,-4 5-3 16,-3 3 10-16,1 0 0 15,-3 0-18-15,2-2-1 16,-1-1 15-16,2 0-15 16,2-1 2-16,-4-1 7 15,2 0 17-15,-1 2-9 16,-1 4-17-16,1-1 7 15,-3 2 5-15,3-2-11 16,-1 2-1-16,-2 0 1 16,0 0 10-16,1 1 2 15,0 1-12-15,-3-2-1 16,4-2 0-16,0 0 0 16,0-2 12-16,4-2-12 15,0-2 0-15,1-2 0 0,-2 1 0 16,0-1 1-16,2 1 1 15,-2-1-2-15,-1 4 6 16,3-1-6-16,-3 1 0 16,2 0 0-16,-2-2 1 15,3-2-1-15,3 0 0 16,-2-2 0-16,4-2 1 16,-1 2-1-16,1 0 0 15,-3-2 4-15,5 0-4 16,-1-2 0-16,3-2-6 15,5-2 6-15,1-2 0 16,0 0 0-16,3-2-1 16,-2-3 1-16,2 5-4 0,-1-3 4 15,-1 1 1-15,0 0 0 16,-1 2-1-16,-2 2 1 16,1-1-1-16,1-4 0 15,1 1 1-15,2 0-1 16,2-3 0-16,0-1 1 15,0 3 28-15,0-3 56 16,0 0-23-16,0 0-18 16,0 0-18-16,0 0 22 15,0 0 25-15,0 0-12 16,0 0 14-16,0 0-12 16,0 0 6-16,0 0 2 15,0 0-23-15,0 0-10 16,0 0-14-16,0 0-11 0,0 0 1 15,0 0-14-15,0 0 0 16,0 0-1-16,0-4-58 16,0-10-117-16,6 0-307 15,3 0-158-15</inkml:trace>
  <inkml:trace contextRef="#ctx0" brushRef="#br0" timeOffset="8042.13">18436 5556 887 0,'0'0'103'0,"0"0"-94"15,0 0-8-15,0 0 134 16,0 0 171-16,0 0-125 16,0-2-92-16,0 0 35 15,0 2 45-15,0-2-46 0,0 0-2 16,0 2-26-1,0 0 14-15,0 0-39 0,0-1-13 16,0 1-35-16,0 0-20 16,0 0-2-16,0 0 0 15,2 0-1-15,-2 0-5 16,2 0-8-16,2 0 14 16,1 0-6-16,1 0 6 15,4 0 2-15,-2 1-2 16,3 5-2-16,3 0 2 15,-1 2 0-15,1 1 0 16,1 0 0-16,3 2 0 16,-3 1-6-16,4-1 12 15,-2 1-7-15,1 1 1 16,3-1-3-16,-2-1 3 0,1 2 0 16,3-1 0-16,-4-2-1 15,4 0 2-15,0-1 2 16,-4 1-3-16,-1-1 0 15,3 0 4-15,-4 2-4 16,1-1-7-16,-1 0 7 16,2 2 1-16,1-2-1 15,-3 2 0-15,1-2 0 16,-2 0 7-16,2 0-7 16,-3 2 0-16,3-2-5 15,-1 0 6-15,2 1-1 16,-1-2 0-16,1 3 1 15,-1-1-1-15,3-2 0 0,-2 1-1 16,2 0 1 0,-4 0 0-16,1 2 0 0,0 1 1 15,-2-4 0-15,-4 3-1 16,2-1 0-16,-3-2-6 16,1 0 6-16,-1-1 0 15,-1 2 1-15,0-2-1 16,1-2 1-16,0 1 4 15,3 2-5-15,-1-3-15 16,0 2 15-16,3 0 8 16,-2 0-8-16,1 2 0 15,1-2 1-15,-1 0 5 0,3 2-6 16,-1-3 0 0,2 2-6-16,1-1 7 0,-3 2-1 15,1-2 0-15,-3 0 1 16,2 2-1-16,-2-2 0 15,1 2 0-15,-1-2-1 16,1 2 2-16,-1-2-1 16,-1 2 0-16,1-2-7 15,1 0 6-15,-3 0 1 16,1-2 0-16,-1 2-6 16,-4-2 12-16,0-2-7 15,0 1 1-15,-3-2 0 16,1 1 11-16,-3-2-11 15,4 2-10-15,-4 1 10 16,2-2-5-16,3 2 5 0,1 0 0 16,0 1 2-16,-1 1 0 15,3 1-2-15,-1-1-1 16,-1 2 1-16,2-3-5 16,-1 1 5-16,-3 0 0 15,4-1 6-15,-3 0-5 16,0 0-1-16,0 0-1 15,-2-2 1-15,1 0-1 16,1 2 1-16,-2-2 0 16,0 0 2-16,-1 0-8 15,1-3 6-15,-3 4 0 16,1-3 1-16,2 0-1 16,-5 0 1-16,2-2-1 0,-2 2 1 15,1-2 7-15,-3 1-2 16,2-1 1-16,-2 0 20 15,0 3-2-15,0-3 48 16,0 0 26-16,0 0-21 16,0 0 4-16,0 0-33 15,0 0-1-15,0 0-6 16,0 0-20-16,0 0 5 16,0 0-9-16,0 0-16 15,0 0-2-15,0 0-18 16,2-10-136-16,-2-1-363 15,0-3-403-15</inkml:trace>
  <inkml:trace contextRef="#ctx0" brushRef="#br0" timeOffset="9828.08">18690 8628 671 0,'0'0'333'0,"0"0"-190"15,0 0-18-15,0 0-8 16,0 0 1-16,0 0-5 0,0 0-37 15,0-41 42-15,0 34 16 16,0 1-41-16,0 2 28 16,-3 0-10-16,3 2 13 15,-2 0-2-15,2 2-34 16,0 0-24-16,0 0-30 16,0 0-15-16,0 0-17 15,0 0-2-15,0 0-11 16,0 0 1-16,0 8-18 15,0 10 22-15,0 4 6 16,0 6 0-16,0 3 0 16,0 0 0-16,0 4 0 15,0-1 9-15,0 0 2 16,0 2 3-16,0-3 15 0,0-1-29 16,0-1 23-1,0-5-14-15,0-2-8 0,0-3 43 16,0-6-26-16,0-1 20 15,0-6-13-15,0-1-13 16,0-4 7-16,0-3-11 16,0 0 4-16,0 0 27 15,0 0 7-15,0 0 17 16,0 0-11-16,0 0-7 16,0 0 11-16,0 0-13 15,0 0-2-15,0 0 5 16,0 0-27-16,0 0-5 15,0 0-14-15,0 0-1 0,0-2-29 16,5-2-104 0,1-1-237-16,1-2-608 0</inkml:trace>
  <inkml:trace contextRef="#ctx0" brushRef="#br0" timeOffset="10490.14">19878 8845 1154 0,'0'0'264'0,"0"0"-97"16,0 0 47-16,0 0-17 15,0 0-57-15,0 0-81 16,0 0-31-16,-6 0 23 15,6 0-13-15,0 0-11 16,0 0-11-16,0 0-9 16,6 0-7-16,7 0 18 15,9 0-16-15,3 0 38 16,6 0-11-16,0 0-2 16,0 0-10-16,1 0 3 0,-3 0 15 15,-4 0-21 1,-4 0-14-16,-8-2 5 0,-4 2-5 15,-6 0 0-15,-3 0 0 16,0 0 0-16,0 0-6 16,0 0-76-16,0 0-77 15,0 0-72-15,6 0-102 16,3 0-38-16,0 0-374 0</inkml:trace>
  <inkml:trace contextRef="#ctx0" brushRef="#br0" timeOffset="11068.16">20485 8582 766 0,'0'0'496'16,"0"0"-344"-16,0 0-1 16,0 0 71-16,0 0-17 15,0 0-40-15,0 0-61 0,4-24 4 16,-4 24 12-16,0 0-46 15,0 0-26-15,0 0-24 16,0 0-24-16,0 0-2 16,0 0-20-16,0 8 10 15,0 10 5-15,0 4 7 16,0 4 0-16,0 5 7 16,0 2-7-16,4 6 0 15,-2 1 9-15,0-4-9 16,0-2 25-16,-2-8 22 15,0-2-15-15,2-6 16 16,-2-2-23-16,0-2-4 16,0-6-10-16,2-2-10 0,-2-2-1 15,0-4 1-15,3 2 0 16,-3-2 27-16,0 0-12 16,2 0 35-16,-2 0 7 15,2 0-22-15,2-2 7 16,6-8-43-16,-2 1-4 15,7-4-39-15,24-1-207 16,-8 2-276-16,3 4-368 0</inkml:trace>
  <inkml:trace contextRef="#ctx0" brushRef="#br0" timeOffset="11532.12">21722 8817 986 0,'0'0'298'16,"0"0"-219"-16,0 0 25 16,0 0 82-16,0 0-21 15,0 0-92-15,0 0-15 16,3 0-23-16,-1 0-1 0,2 0 2 16,5 0 32-16,4 0 8 15,7 0 6-15,11 0-7 16,5 0 5-16,7 0-47 15,-1 0-11-15,2-2-4 16,-6-3-17-16,-2 2 17 16,-9 0-18-16,-8 2 0 15,-5 1-1-15,-10 0 1 16,-1 0 0-16,-3 0-1 16,0 0-35-16,0 0-97 15,-7 0 8-15,-1 1-123 16,-2 6-115-16,8-5-318 0</inkml:trace>
  <inkml:trace contextRef="#ctx0" brushRef="#br0" timeOffset="12014.13">22315 8512 694 0,'0'0'384'0,"0"0"-215"0,0 0 4 16,0 0 58 0,0 0-34-16,0 0-67 0,0 0 14 15,9-26-39-15,-9 26-34 16,0 0-30-16,2 0-41 15,-2 0 0-15,2 0-1 16,-2 12-15-16,2 6 16 16,0 6 13-16,-2 5 7 15,0 4 26-15,2 7 17 16,-2 5-18-16,3-3 17 16,0 1-32-16,-1-4 18 15,0-5 28-15,0-4-54 16,0-4 15-16,0-6-10 15,1-4-16-15,-1-6 11 16,0-3-21-16,-2-1 0 0,2-6 6 16,-2 0 1-16,0 0 4 15,0 0 3-15,2 0-5 16,-2 0 21-16,2 0-30 16,3 0-1-16,0-7-152 15,-5-3-421-15</inkml:trace>
  <inkml:trace contextRef="#ctx0" brushRef="#br0" timeOffset="13456.03">18518 10633 1141 0,'0'0'305'0,"0"0"-210"16,0 0 91-16,0 0 67 15,0 0-81-15,0 0-48 0,0 0-8 16,0 0-21-16,0 0-14 16,0 0-43-16,0 0-28 15,0 0-8-15,9 0 6 16,4 0-16-16,5-2 8 16,4 2 0-16,5-2 10 15,2 1-10-15,2-1-1 16,-2 0 0-16,-2 2-48 15,-5 0-52-15,-6 0-72 16,-2 0-43-16,-8 0-78 16,-4 0-60-16,0 0-637 0</inkml:trace>
  <inkml:trace contextRef="#ctx0" brushRef="#br0" timeOffset="13966.14">18986 10381 914 0,'0'0'392'0,"0"0"-249"16,0 0 10-16,0 0 51 16,0 0-50-16,0 0-65 15,0 0-51-15,2-6-23 16,1 6-11-16,-3 6-2 15,2 9 11-15,2 4 21 16,-2 5 27-16,0 6 4 16,-2 2 29-16,0 2-31 15,0 0-10-15,0-2-19 16,0-4 3-16,0-6-11 0,0-4 17 16,0-6-19-16,0-1 7 15,0-7-18-15,0-2 11 16,0-2-22-16,0 0 19 15,0 0-3-15,0 0-18 16,0 0 2-16,0 0-2 16,14 0-227-16,-3 0-368 15,4 0-859-15</inkml:trace>
  <inkml:trace contextRef="#ctx0" brushRef="#br0" timeOffset="14755.12">20713 10375 227 0,'0'0'648'0,"0"0"-495"16,0 0-23-16,0 0 41 15,0 0-26-15,0 0-13 16,0 0-1-16,-16-44-41 15,16 41 22-15,-2-4 10 16,2 3 6-16,-2 0-22 0,2-1 44 16,-3 2-43-16,3-1-18 15,-2 2-42-15,2 0 45 16,0 2-34-16,0 0-11 16,0 0-18-16,0 0-29 15,0 0-1-15,0 0-14 16,0 6-20-16,0 12 35 15,0 4-10-15,0 6 10 16,0 4 1-16,0 2-1 16,0 4 13-16,0-2-7 15,0 3 2-15,0-6 17 16,2-5-18-16,1-3-6 0,-3-6 9 16,2-6-10-16,-2-5 9 15,0-4-9-15,2-4 1 16,-2 0 29-16,0 0-7 15,2 0 45-15,-2 0-5 16,0 0-22-16,2 0 1 16,-2-2-20-16,0-2-8 15,0-2-14-15,0-2-15 16,0 2-36-16,5-6-121 16,2 1-418-16,2 2-404 0</inkml:trace>
  <inkml:trace contextRef="#ctx0" brushRef="#br0" timeOffset="15295.1">21925 10503 1094 0,'0'0'323'16,"0"0"-177"-16,0 0-20 15,0 0-9-15,0 0-32 16,0 0-51-16,0 0 7 16,62-2 36-16,-26 2 0 15,7 0-5-15,-2-2 11 0,-3 2-14 16,-5 0-20-16,-4 0-49 16,-10 0 1-16,-6 0-1 15,-4 0-10-15,-7 0-119 16,-2 0-89-16,0 0-67 15,0 0-105-15</inkml:trace>
  <inkml:trace contextRef="#ctx0" brushRef="#br0" timeOffset="15841.75">22542 10114 537 0,'0'0'855'0,"0"0"-618"15,0 0-45-15,0 0 64 0,0 0-82 16,0 0-57-16,0 0-72 16,0-4-8-16,0 4-12 15,0 2-25-15,0 14 0 16,0 6 14-16,0 9 5 15,0 6 26-15,0 6-2 16,-2 3 3-16,2-2 9 16,0 1-15-16,0-6 1 15,0-3 2-15,0-4-21 16,0-4 8-16,4-4-29 16,0-1-1-16,1-5 4 15,0-3-3-15,-3-4-1 16,-2-4 0-16,0 0 1 0,0-3 1 15,0-4-2 1,0 0 0-16,0 0 0 0,0 0-9 16,0 0-91-16,-12-7-282 15,-1-4-716-15</inkml:trace>
  <inkml:trace contextRef="#ctx0" brushRef="#br0" timeOffset="17419.13">18469 12380 586 0,'0'0'931'15,"0"0"-762"-15,0 0-106 0,0 0 62 16,0 0 3 0,0 0-33-16,0 0-15 0,51 0-35 15,-27 0 15-15,1 0-12 16,0 0-24-16,-3 0-9 16,-2 0-14-16,-4 0 0 15,-1 0-1-15,-3 0-37 16,9 0-49-16,-2 2-158 15,1-2-242-15</inkml:trace>
  <inkml:trace contextRef="#ctx0" brushRef="#br0" timeOffset="17900.18">19037 12119 780 0,'0'0'670'16,"0"0"-505"-16,0 0-7 15,0 0 37-15,0 0-19 16,0 0-59-16,0 0-79 16,0-15-38-16,0 15 0 0,0 0-19 15,0 1 2-15,0 13 17 16,0 8 42-16,4 4 7 16,4 6 4-16,-2 3 14 15,1-2-15-15,-1 2-30 16,-2-5 23-16,2-2-7 15,-4-8 1-15,-2-2 49 16,2-6-58-16,-2-6-8 16,0-1-7-16,0-5-7 15,0 0 14-15,2 0 5 16,-2 0-3-16,0 0 7 16,0 0-19-16,2 0-12 0,13-7-80 15,1-4-498-15,5-2-733 16</inkml:trace>
  <inkml:trace contextRef="#ctx0" brushRef="#br0" timeOffset="18453.09">20292 12320 755 0,'0'0'192'0,"0"0"-3"15,0 0 15-15,0 0-2 16,0 0-62-16,0 0 16 0,0 0-8 15,-7 0-41-15,7 0-17 16,0 0-31-16,0 0 11 16,0 0-2-16,0 0-16 15,0 0-14-15,4 0-27 16,9 0-1-16,8 0-10 16,1 0 6-16,3 0 10 15,-1 0-16-15,-2 0 1 16,-1 0-1-16,-6 0 0 15,-1 0-75-15,-1 0-74 16,1 0-31-16,9 0-57 16,-2 4-42-16,-1-4-518 0</inkml:trace>
  <inkml:trace contextRef="#ctx0" brushRef="#br0" timeOffset="18865.4">20833 12073 1182 0,'0'0'303'0,"0"0"-168"16,0 0 26-16,0 0-57 15,0 0-65-15,0 0-38 16,0 0 53-16,0 42 9 16,0-16 17-16,0 9 42 15,0 1 20-15,0 1-63 16,0 0-21-16,3-7-21 15,-3-2-4-15,2-8-20 16,-2-6 2-16,0-2-15 16,2-6 0-16,-2-4 0 15,2 0 0-15,7-2-61 16,-3 0-245-16,6 0-229 0</inkml:trace>
  <inkml:trace contextRef="#ctx0" brushRef="#br0" timeOffset="19985.93">22408 12011 821 0,'0'0'586'0,"0"0"-425"15,0 0 8-15,0 0 18 0,0 0-20 16,0 0-68 0,0 0-24-16,0-26 8 0,0 26 3 15,0 0-32-15,0 0-14 16,0 0-3-16,0 0-31 16,0 0-6-16,0 0-2 15,0 12-7-15,0 10 9 16,0 10 10-16,-2 4 49 15,0 9 55-15,2 1-31 16,0 0-23-16,0-3-32 16,0-2-4-16,0-7-23 15,0-4 0-15,0-6-1 16,-5-6-100-16,-6-10-744 0</inkml:trace>
  <inkml:trace contextRef="#ctx0" brushRef="#br0" timeOffset="24884.18">5800 6807 1309 0,'0'0'294'0,"0"0"-183"16,0 0 51-16,0 0 4 15,0 0-23-15,0 0-30 16,0-16-27-16,0 16 11 15,0 0-16-15,0 0-17 16,0 0-8-16,0 0-6 0,0 0-17 16,0 0-5-16,0 0-13 15,0 0-9-15,-2 0 2 16,-9 0-7-16,-2 6 6 16,-5 7-7-16,-5 0 1 15,1 4-4-15,-2 1 3 16,1 2 0-16,1 0 0 15,0 2 1-15,-3 2 0 16,3 4-1-16,-5 1-6 16,0 3 6-16,-4 3 0 15,-2 3-5-15,-3 1 5 16,-4 1 0-16,3-3 0 16,-2-1-13-16,4-1 12 0,3-3 1 15,-1 0-6-15,4 0 6 16,-2-3 0-16,0 5 0 15,-1-7 4-15,-1 1-4 16,4-3 0-16,2-4 5 16,5-2 1-16,4-3 24 15,4-4 9-15,6-4-17 16,1-4 2-16,3-1-10 16,4-3-2-16,0 0-5 15,0 0 5-15,0 0 23 16,0 0 11-16,0 0-4 15,0 0 13-15,0 0-22 16,0 0 3-16,0 0-15 16,0 0-15-16,0 0 1 15,0 0-7-15,0 0-18 0,0 0-30 16,0 0-72-16,0-6-70 16,11-3-345-16,-3-1-349 0</inkml:trace>
  <inkml:trace contextRef="#ctx0" brushRef="#br0" timeOffset="27450.17">2616 8989 1141 0,'0'0'387'16,"0"0"-221"-16,0 0 3 15,0 0 49-15,0 0-78 16,0 0-61-16,0 0-50 16,-4 0 8-16,4 0 8 15,0 0 5-15,0 0-18 16,0 0-19-16,6 0-10 15,13 0 4-15,5 0-7 16,12 0 17-16,1 0-10 16,3 0 2-16,-2 0-9 15,-4 0 1-15,-8 0 10 0,-3 0-11 16,-7 0-2-16,-8 0 2 16,-3 0 0-16,-5 0 3 15,0 0-2-15,0 0-1 16,0 0 0-16,0 0-26 15,0 0-71-15,6 0-98 16,15 0-111-16,-3-4-64 16,1-4-504-16</inkml:trace>
  <inkml:trace contextRef="#ctx0" brushRef="#br0" timeOffset="27938.11">3349 8695 1073 0,'0'0'402'16,"0"0"-210"-16,0 0-28 0,0 0 5 15,0 0-35-15,0 0-94 16,0 0-29-16,0-2-11 16,0 4-11-16,0 11 11 15,0 8 24-15,0 4-8 16,0 8 25-16,0 2 16 15,0 6 14-15,0-1 6 16,0 0-33-16,-4 0 10 16,0-4-6-16,2-5 50 15,-4-6 15-15,4-7-50 16,2-5-39-16,0-5-8 16,0-7-10-16,0-1 6 15,0 0 8-15,0 0 1 0,0 0 7 16,0 0-14-1,0-4-14-15,4-12-96 0,10 3-286 16,4-4-445-16</inkml:trace>
  <inkml:trace contextRef="#ctx0" brushRef="#br0" timeOffset="28410.18">4318 9006 867 0,'0'0'291'0,"0"0"-194"16,0 0-22-16,0 0 65 16,0 0-10-16,0 0-9 15,0 0-17-15,16 0-29 16,-5 0-18-16,7 0 38 0,2 0-41 15,7 0 8-15,4-3-22 16,4-1-3-16,4 0-10 16,-1 2-20-16,-1 1-5 15,-3-2-1-15,-8 3 0 16,-7 0 0-16,-9 0-1 16,-5 0-20-16,-5 0-55 15,0 0-55-15,0 0-6 16,0 0-38-16,0 0-110 0</inkml:trace>
  <inkml:trace contextRef="#ctx0" brushRef="#br0" timeOffset="28809.14">5003 8707 978 0,'0'0'612'16,"0"0"-416"-16,0 0-47 15,0 0 50-15,0 0-91 16,0 0-61-16,0 0-47 15,0 1-18-15,0 20 18 16,0 7 42-16,0 7 23 0,0 6 34 16,0 1-16-16,0 0-20 15,4 1-5-15,1-8-12 16,1-5-8-16,-2-5-1 16,1-10-18-16,-3-5-1 15,1-6-16-15,-3-1-2 16,2-3 11-16,-2 0-11 15,4 0-31-15,3 0-205 16,-1-7-334-16</inkml:trace>
  <inkml:trace contextRef="#ctx0" brushRef="#br0" timeOffset="29470.14">6466 8740 791 0,'0'0'333'16,"0"0"-170"-16,0 0-12 15,0 0-8-15,0 0-55 16,0 0-22-16,0 0 3 15,5-15 20-15,-5 15 14 16,0-3 27-16,0 2-25 16,0-1-3-16,0 0 11 15,0 0-50-15,0 0-12 16,0 2 7-16,0 0 27 16,0 0-43-16,0 0-5 15,0 0 3-15,0 0-28 0,0 0 21 16,0 0-22-16,0 0-11 15,0 0 0-15,0 0-2 16,0 4-17-16,0 12 8 16,0 8 10-16,0 8 1 15,0 6-1-15,0 4 1 16,0 0 36-16,0-2-14 16,0-2-2-16,0-6-4 15,0-3-2-15,2-8 5 16,0-6-18-16,0-6-1 15,1-4 5-15,-3-4-4 16,0-1 8-16,0 0 3 0,0 0-12 16,0 0-17-16,-3 0-116 15,-8-6-502-15</inkml:trace>
  <inkml:trace contextRef="#ctx0" brushRef="#br0" timeOffset="30708.11">2630 10276 1011 0,'0'0'352'0,"0"0"-159"16,0 0 16-16,0 0 32 15,0 0-50-15,0 0-12 16,0 0-38-16,-3 0-78 16,3 0-13-16,0 0-50 15,0 0 5-15,0 0-5 16,7 0 0-16,13 0 4 0,5 0-3 16,6 0 0-16,2-1 11 15,-2-3-12-15,-2 0 0 16,-4 2 0-16,-5-1 0 15,-7 3-11-15,-6 0-118 16,-3 0-101-16,-4 0 19 16,0 0-120-16,0 3-355 0</inkml:trace>
  <inkml:trace contextRef="#ctx0" brushRef="#br0" timeOffset="31157.13">3302 9996 535 0,'0'0'888'15,"0"0"-629"-15,0 0-85 0,0 0 72 16,0 0-30-16,0 0-43 16,0 0-88-16,0-18-33 15,0 18-25-15,0 0-27 16,0 8-14-16,0 14 10 15,0 10 4-15,0 8 15 16,0 6 61-16,0 4 7 16,0 0-38-16,0-3-6 15,0-7-20-15,0-7-18 16,0-8 0-16,0-7 5 16,0-4-6-16,0-6 0 15,0-2-6-15,10 0-164 16,1-4-344-16,-1 1-366 0</inkml:trace>
  <inkml:trace contextRef="#ctx0" brushRef="#br0" timeOffset="31885.89">4695 9970 1280 0,'0'0'325'16,"0"0"-163"-16,0 0 56 15,0 0 22-15,0 0-68 16,0 0-27-16,0 0 8 16,7-38-36-16,-7 38-48 15,0 0-58-15,0 10-11 0,2 16-14 16,0 8 14-16,-2 12 9 15,0 4 4-15,0 5 17 16,0-1 0-16,0-3-20 16,2-6 5-16,1-11-15 15,-1-8 1-15,2-8-1 16,-2-9-7-16,0-2 6 16,10-5-85-16,-3-2-210 15,2 0-361-15</inkml:trace>
  <inkml:trace contextRef="#ctx0" brushRef="#br0" timeOffset="32364.14">6032 10126 1378 0,'0'0'685'0,"0"0"-542"15,0 0-66-15,0 0 85 16,0 0 10-16,0 0-115 15,0 0-44-15,91-3 3 16,-55-2 2-16,-3 1-17 16,0 0 5-16,-4 2-6 15,-2 2-7-15,5 0-191 0,-10 0-165 16,-7 0-310-16</inkml:trace>
  <inkml:trace contextRef="#ctx0" brushRef="#br0" timeOffset="32683.5">6667 9837 1403 0,'0'0'581'0,"0"0"-500"15,0 0-37-15,0 0 130 16,0 0 81-16,0 0-125 16,0 108-48-16,0-61 16 15,2 5-37-15,1 2-25 16,-1-2-27-16,0 1-3 15,-2 6-6-15,0-14-136 16,-4-12-677-16</inkml:trace>
  <inkml:trace contextRef="#ctx0" brushRef="#br0" timeOffset="34393.12">3131 11394 1290 0,'0'0'478'0,"0"0"-337"16,0 0 108-16,0 0 68 15,0 0-46-15,0 0-115 0,0 0-90 16,0-34-24-16,0 34-42 15,0 8-13-15,0 14 1 16,0 10 12-16,2 8 21 16,-2 6-10-16,0 2 4 15,0-2-2-15,0 0-13 16,0-3 1-16,0-5-1 16,-2-5-6-16,2-4-72 15,0-8-263-15,0-10-443 0</inkml:trace>
  <inkml:trace contextRef="#ctx0" brushRef="#br0" timeOffset="34868.96">4249 11524 1077 0,'0'0'582'16,"0"0"-486"-16,0 0-58 15,0 0 34-15,0 0 61 16,0 0 21-16,0 0-83 0,145-2-34 16,-98-4-28-1,2-2-9-15,3 4 0 0,8-2-150 16,-12 2-214-16,-12 0-473 0</inkml:trace>
  <inkml:trace contextRef="#ctx0" brushRef="#br0" timeOffset="35165.11">4893 11226 1400 0,'0'0'754'0,"0"0"-550"0,0 0 79 16,0 0-23-16,0 0-157 16,0 0-77-16,0 0-26 15,-10 23-9-15,10 9 8 16,0 8 2-16,4 3-1 16,0 1 0-16,3 0 0 15,-1 2-1-15,4 10-38 16,-6-12-318-16,0-10-565 0</inkml:trace>
  <inkml:trace contextRef="#ctx0" brushRef="#br0" timeOffset="35858.79">6225 11440 1485 0,'0'0'622'15,"0"0"-418"-15,0 0-10 16,0 0-91-16,0 0-61 15,0 0-42-15,0 0 18 0,36 6-6 16,-11-4 12-16,6-1-3 16,4 2-21-16,4-1 0 15,19 2-219-15,-12 0-380 16,-6-2-1212-16</inkml:trace>
  <inkml:trace contextRef="#ctx0" brushRef="#br0" timeOffset="36127.11">6821 11117 2016 0,'0'0'622'16,"0"0"-556"-16,0 0-65 16,0 0 46-16,0 0 41 15,22 147-50-15,-6-83-22 16,1 4-16-16,-1 30 0 16,-5-18-39-16,-7-12-564 0</inkml:trace>
  <inkml:trace contextRef="#ctx0" brushRef="#br0" timeOffset="69289.72">12859 2956 791 0,'0'0'284'15,"0"0"-111"-15,0 0-44 16,0 0 19-16,0 0-23 0,0 0-36 16,-4 0-14-1,4 0 24-15,0 0-9 0,0 0-33 16,0 0-4-16,0 0-6 15,0 0 43-15,0 0-18 16,0 0 7-16,0 0 16 16,0 0-53-16,0-7-17 15,0-1-18-15,0 0-5 16,0 0 13-16,6-1-15 16,1-4 0-16,1 1 10 15,2-1-9-15,1 1 14 16,2-3-15-16,3 1 0 15,-1-2 5-15,3 2-5 16,2-2-4-16,-2 2-2 16,2 0 9-16,3 0-3 0,-4 0 0 15,4 2 0-15,-1-2-6 16,2 0 6-16,1 0 0 16,1 0-6-16,-1 0 12 15,2-2-4-15,0 2-2 16,-1-3 0-16,1 4 0 15,0-3 0-15,4 2-6 16,2-1 5-16,3-1 2 16,4 3-5-16,0-2 4 15,0 1 0-15,1-1 7 16,1 0-7-16,-2 1 0 16,0 0 0-16,0 0 0 0,0 2 5 15,1 4-5-15,-4-2 0 16,-1 4-3-16,2-2 3 15,-3 2 0-15,0-2-1 16,6 0-2-16,1 2 3 16,3-2 0-16,2 0-1 15,2 0 0-15,-1 1-8 16,2 4 8-16,-6-2-11 16,-1 4-16-16,-5 1 27 15,-1 0-20-15,-1 0-2 16,-1 0 22-16,4 0-25 15,-1 0 0-15,-3 0-3 16,1 0 1-16,-3 0 26 0,-2 0 1 16,-2 0-8-16,-2 0-3 15,-4 0 7-15,-8 4 4 16,1 0 0-16,-3 0-9 16,-2 0 4-16,2-2 6 15,-1 0-6-15,-1-2 5 16,-2 2 1-16,-5-2 0 15,-2 0 6-15,0 0-6 16,-2 0 88-16,0 2 11 16,0-2-21-16,0 0 15 15,0 0-11-15,0 0 17 16,0 0-26-16,0 0-44 16,0 0-3-16,0 0-26 0,0 0-2 15,0 0-113-15,0 0-165 16,0 0-320-16,0 0-715 0</inkml:trace>
  <inkml:trace contextRef="#ctx0" brushRef="#br0" timeOffset="69964.64">15475 1949 811 0,'0'0'317'15,"0"0"-142"-15,0 0-46 16,0 0 19-16,0 0 14 16,0 0-17-16,0 0-40 15,0-17-38-15,0 17 7 16,0 0-17-16,0 0-39 16,0 0-2-16,0 0-16 15,0 0 2-15,0 0-8 0,0 0 2 16,0 5 4-16,0 7 4 15,0 6-3-15,0 2 10 16,0 2 11-16,0 4-1 16,0-1 31-16,2 2-27 15,0 3-10-15,0-2-1 16,0 4-13-16,-2-2 0 16,3 1 9-16,-3 1-8 15,0-2 29-15,0-2-19 16,0 0 7-16,0 0 15 15,0 0-34-15,0-2 19 16,0-2-7-16,0-2 0 16,0-4 5-16,0-4 9 0,0-2 10 15,0-3 22-15,0-3-36 16,0-5 26-16,0-1-16 16,0 0-19-16,0 0 33 15,0 0-38-15,0 0 32 16,0 0 12-16,0 0-38 15,0 0 19-15,0-1-33 16,0-4-56-16,0-1-68 16,0-3-160-16,-3-2-237 15,1 1-361-15</inkml:trace>
  <inkml:trace contextRef="#ctx0" brushRef="#br0" timeOffset="70655.63">15259 2075 983 0,'0'0'269'0,"0"0"-127"15,0 0-23-15,0 0-20 16,0 0-57-16,0 0-23 16,0 0-18-16,37-56 22 15,-12 44-1-15,4 3-22 16,4-4 18-16,3 1-9 15,2 2 14-15,-3 0 2 16,1 2-16-16,-1 0-2 16,-4 3-7-16,0 5 3 15,-2 0-1-15,-4 0-2 16,0 0 0-16,-5 13 4 16,-5 2-3-16,1 6 0 15,-5-1-1-15,-2 2 0 16,-2 0 17-16,-4 0-17 0,-3 0 0 15,0-1 16 1,0 2-10-16,-14-1 13 0,-4 0 10 16,-2-1-29-16,-3-4 16 15,-3-2-16-15,0-3 1 16,-7-5 13-16,2 0-12 16,-2-6 4-16,2-1-3 15,-3 0 5-15,8 0 1 16,2 0-8-16,1 0 15 15,7-5 46-15,1-1-18 16,1-2-13-16,3 0 22 16,5-1 3-16,2 1 22 15,1 4-23-15,1-2-22 0,2 5 4 16,0-2-36 0,0 3-1-16,0 0-35 0,0 0-145 15,11 0-47-15,0 8-48 16,1 0-435-16</inkml:trace>
  <inkml:trace contextRef="#ctx0" brushRef="#br0" timeOffset="71435.5">16107 2332 1068 0,'0'0'347'0,"0"0"-217"16,0 0-14-16,0 0 124 16,0 0-126-16,0 0-48 15,0 0-15-15,-67-44-21 16,47 44 17-16,-2 0-34 0,0 0-4 16,-1 0 5-16,1 0-13 15,5 6 3-15,-4 7-4 16,6 4 0-16,-1 1 0 15,3 2-4-15,3 0 4 16,4-2 5-16,4 2-4 16,2-4-1-16,0 0 0 15,0-2 1-15,0-2-1 16,2 0 0-16,8-1 0 16,-2-6 0-16,1-3 1 15,-1 0-1-15,6-2 1 16,-1 0 0-16,6 0 20 15,-2-8-21-15,1-4 10 0,-3-3 0 16,-3-4-9 0,-1 1 19-16,-2-2-10 0,-4 2-10 15,-3 0 18-15,0 6-18 16,-2 0 1-16,0 4 18 16,0 4-17-16,0-2 20 15,0 4-11-15,0 0 9 16,0-1 40-16,0 3-45 15,0 0-14-15,0 0-1 16,0 5-59-16,0 11 44 16,6 4 7-16,1 2 8 15,2 2-6-15,0 0 7 16,0-4-1-16,-3-2 0 16,4-4-6-16,-4-4 6 0,1 0 1 15,-3-3-1-15,0-4-3 16,-1 1-111-16,-1-4-100 15,-2 0-64-15,3 0-79 16,-3 0-203-16</inkml:trace>
  <inkml:trace contextRef="#ctx0" brushRef="#br0" timeOffset="71991.02">16246 1869 1053 0,'0'0'268'0,"0"0"-135"16,0 0 55-16,0 0 13 16,0 0-60-16,0 0-107 15,0 0-34-15,0-9-12 16,0 22 12-16,-2 3 21 16,2 4 4-16,0 6 21 0,0 2 10 15,0 4-26 1,0 3 14-16,0 0-29 0,0 3-1 15,0 3 10-15,0-2-23 16,2-1 17-16,2 3 0 16,0-5-10-16,1-1 25 15,-1-2-5-15,0-3-10 16,2-1 0-16,0-4-17 16,-4-5-1-16,3-2 9 15,-5-2-3-15,2-4 4 16,-2-3-10-16,0-6 11 15,0 1-11-15,0-4 1 0,0 0 7 16,0 0 8 0,0 0 0-16,0 0-16 0,0-7 0 15,0-6-133-15,4-9-73 16,0 4-172-16,1 0-279 0</inkml:trace>
  <inkml:trace contextRef="#ctx0" brushRef="#br0" timeOffset="72548.55">16444 1864 1124 0,'0'0'261'0,"0"0"-104"15,0 0-15-15,0 0 37 16,0 0-53-16,0 0-68 16,0 0-33-16,0-15-1 15,0 15-24-15,0 0-8 16,0 2 1-16,0 10 2 15,0 6 5-15,0 4 0 16,0 5 2-16,2 3 13 16,2 2-14-16,4 7-1 0,-2-1 25 15,0 2 13 1,-1-1-13-16,-1 1-24 0,0 0 11 16,2-1 34-16,-4 0-27 15,0-3 9-15,0-2-4 16,0-2-18-16,1-4 13 15,-1-2-11-15,0-6-8 16,0-4 19-16,0-6-13 16,0-2-4-16,0-4-2 15,1-4 6-15,-3 0 6 16,2 0-2-16,-2 0 6 16,0 0 18-16,0 0-5 15,0-4-14-15,0-6-15 16,0 0-108-16,0-6-92 15,0 4-162-15,-2 2-127 0</inkml:trace>
  <inkml:trace contextRef="#ctx0" brushRef="#br0" timeOffset="72869.67">16138 2283 664 0,'0'0'388'0,"0"0"-213"16,0 0-17-16,0 0-7 15,0 0-57-15,0 0-7 16,0 0 15-16,23-16-15 15,-10 14 17-15,7 1-47 16,5-1 6-16,4 2-32 16,4 0-31-16,3 0 9 15,1 0-9-15,1 0-22 16,9 5-169-16,-9 4-111 16,-9-2-379-16</inkml:trace>
  <inkml:trace contextRef="#ctx0" brushRef="#br0" timeOffset="73373.32">16629 2402 916 0,'0'0'270'0,"0"0"-105"16,0 0 27-16,0 0-3 15,0 0-46-15,0 0-53 16,0 0 14-16,78-10-16 15,-52 0-63-15,3 0 19 16,-2 0-26-16,0-2-6 16,-5 0-3-16,-1 0-9 15,-4 0 0-15,-9 0 1 0,0 2-1 16,-6 0 12 0,-2-1-12-16,0 5 0 0,0 1 10 15,-12-2-9-15,-1 3 4 16,3 3-5-16,-4-1-8 15,-1 2-3-15,1 0 5 16,1 0-1-16,-1 2 6 16,3 7-12-16,0 5 12 15,-1 3 0-15,4 1-1 16,1 6 2-16,0 0 0 16,5 2 0-16,2 0 24 15,0 0-18-15,0-4 7 16,7-1-13-16,4-6 0 15,2-3 10-15,3-2-10 0,4-3 9 16,2-3 16-16,3-4-18 16,2 0 11-16,-1 0-18 15,-1 0-4-15,-3 0-5 16,2-9-113-16,-3-4-198 16,-6-2-238-16</inkml:trace>
  <inkml:trace contextRef="#ctx0" brushRef="#br0" timeOffset="73780.14">17036 2276 948 0,'0'0'342'16,"0"0"-210"-16,0 0 4 15,0 0-43-15,0 0-78 16,0 0-15-16,0 0-2 15,-2 28 2-15,2-6 15 16,6 4 17-16,0 2 18 16,-2 0-36-16,2 0-2 15,-3-4 3-15,1-4-4 16,-4-4 8-16,0-6 5 16,0-2-8-16,0-6 43 15,0-2 2-15,0 0 18 16,0 0 122-16,0-6-16 15,0-6-120-15,-2-6-44 0,0-6-21 16,-1-2 0 0,3-2-4-16,0 0-23 0,0 0-6 15,3 4-10-15,13 4 5 16,-1 4-17-16,5 6-22 16,0 4 49-16,0 3-40 15,5 3-56-15,-6 0-164 16,-3 0-402-16</inkml:trace>
  <inkml:trace contextRef="#ctx0" brushRef="#br0" timeOffset="74371.08">17328 2246 1054 0,'0'0'355'0,"0"0"-255"15,0 0-31-15,0 0-20 16,0 0 8-16,0 0 10 16,0 0-14-16,3 76 24 15,-1-48 1-15,-2 0-24 16,2 0-10-16,-2-4-21 15,2 0-11-15,-2-6 35 16,2 0 23-16,-2-4-4 0,0-2-10 16,0-2-26-16,0-6 22 15,0-2-17-15,0-2-6 16,0 0 18-16,0 0 1 16,0 0 52-16,0 0 23 15,0-9-81-15,0-6-8 16,0-3-34-16,0-2-15 15,0-2 0-15,0 0-27 16,7-2 16-16,2 0-13 16,2 2-16-16,2-2 54 15,5 4-23-15,1 0-17 16,-2 2 20-16,-1 6 0 16,-1 2 9-16,-1 6-1 0,-3 4-7 15,-1 0 19-15,2 4-11 16,-1 15 6-16,0 8 6 15,1 5 0-15,-2 2 15 16,2-2 43-16,-5-2-25 16,-1-6 22-16,-2-6-45 15,-1-4-4-15,1-6 11 16,-4-2-17-16,2-1-185 16,-2-5-549-16</inkml:trace>
  <inkml:trace contextRef="#ctx0" brushRef="#br0" timeOffset="78209.1">21381 1787 1018 0,'0'0'290'16,"0"0"-153"-16,0 0-3 16,0 0-52-16,0 0-44 15,0 0-22-15,0 0 11 16,0-25 33-16,0 23 31 15,0-1 46-15,0-2-63 16,0-1-39-16,0 2 69 16,0 0-25-16,0 2-43 15,0 2 46-15,0 0-19 16,0 0 1-16,0 0-64 16,0 0 0-16,0 0-1 15,0 0-4-15,0 0-14 16,0 10 1-16,0 4 10 0,2 4-2 15,1 6 11-15,-1 5-1 16,-2 0 0-16,2 3 9 16,-2 6-12-1,0-5 3-15,2 2 0 0,-2-3 9 16,0-2 1-16,0 1 14 16,0-3 19-16,0 1-13 15,0-4 16-15,0 0-27 16,0-3 5-16,0-4 21 15,0-4-31-15,0-2 6 16,0-2-4-16,0-4-15 16,0 0 10-16,0-4-11 15,0-2 0-15,0 0 17 16,0 0-16-16,0 0 11 16,0 0 17-16,0 0-7 0,0 0 29 15,0-2-12-15,0-1-3 16,0 2-5-16,0-1-30 15,0-2-1-15,0-5-6 16,0 2-102-16,9-5-128 16,0 2-301-16,0-2 37 0</inkml:trace>
  <inkml:trace contextRef="#ctx0" brushRef="#br0" timeOffset="79350.12">21617 1921 1367 0,'0'0'231'15,"0"0"-167"-15,0 0 22 16,0 0 28-16,0 0-85 15,0 0-29-15,0 0-19 16,2 4 7-16,1 8 3 16,-3 6 9-16,0 0 15 15,0 8 15-15,0 0 39 16,0 4 4-16,0 0-40 0,0-2 21 16,0 0-36-16,0-4 16 15,0-1-18-15,0-4-15 16,0 0-1-16,0-6 0 15,0 0 1-15,2-1 27 16,-2-5-17-16,0 2-11 16,2-6 19-16,-2-3-19 15,0 0 7-15,2 0-6 16,-2 0 11-16,0 0 79 16,2 0 33-16,-2 0-1 15,0-7-40-15,0-4-81 16,0 2 24-16,0-5-26 15,0-4 0-15,0 0-1 0,0-3 0 16,0 1 1 0,0-1 0-16,0-2-13 0,3 1 13 15,4 4-1-15,-1 2-4 16,5 2-5-16,1 0 2 16,1 4-4-16,3 0-19 15,-1 3-11-15,-1 2 32 16,-3 1-11-16,-3 4 0 15,2 0 5-15,-4 0-8 16,3 9 24-16,-3 11-10 16,4 1 10-16,-1 8-1 15,-1 1-7-15,-3 4 8 16,-1-1-4-16,-4-3 10 16,0-2 4-16,0-3 2 15,0-5 6-15,0-2 2 0,0-6-19 16,0-2-1-16,0-4 13 15,-2-4-13-15,2-2-1 16,0 0 1-16,0 0 21 16,0 0 67-16,0 0 14 15,0-10-31-15,0-4-44 16,0-4-26-16,0-4 8 16,0-4-9-16,0 0 0 15,0-5-1-15,2-1-16 16,8 2-13-16,-2 0 21 15,1 4-10-15,3 2 19 16,-2 2-12-16,-1 4 9 0,3 4-4 16,-4 4 1-1,1 2 5-15,-3 4 0 0,2 1-17 16,-2 3 18-16,1 0-23 16,1 3 5-16,4 11 17 15,-3 7-9-15,2 0 10 16,0 5-1-16,0 2-7 15,-4 2 8-15,0 0-1 16,-3 2 3-16,-4-2-12 16,0-1 18-16,0-5-8 15,0-2 0-15,0-4 0 16,0-6 6-16,0-5-6 16,0 0 0-16,0-7-6 0,0 0 18 15,0 0-12-15,3 0 1 16,-1 0 18-16,-2 0 13 15,2 0-32-15,0-7 10 16,2-2-10-16,1 0-76 16,2-2-146-16,2-2-75 15,-1 4-173-15,1 2-42 0</inkml:trace>
  <inkml:trace contextRef="#ctx0" brushRef="#br0" timeOffset="80003.05">22390 2033 1237 0,'0'0'299'0,"0"0"-132"15,0 0 73-15,0 0-31 16,0 0-47-16,0 0-77 15,0 0-26-15,-37-42-26 16,21 42-32-16,-2 0 8 16,-4 12-9-16,-1 6 0 15,2 3 20-15,0 8-12 16,6 1 4-16,1 2-2 0,6 0-3 16,5-3 1-1,3-6-8-15,0-2-1 16,0-7-5-16,0-4 9 15,9-5-3-15,0-5 12 0,5 0-11 16,-2 0 27-16,2-2-28 16,2-14 8-16,-3-2 9 15,0-4-17-15,0-6 0 16,-1-2-1-16,-3 2-67 16,-3 0 15-16,2 6 13 15,-6 6 18-15,0 1 22 16,0 8 0-16,-2-1 0 15,0 4 22-15,0 2-1 16,0 0 33-16,0 2-37 16,0 0-17-16,0 0 0 0,0 4-38 15,0 12 21-15,0 5 16 16,0 8-9-16,2 1 9 16,3 2 1-16,-1-2 10 15,2-4 9-15,2-2-19 16,-4-3 0-16,3-3 0 15,-5-6 0-15,2-2 12 16,-2-4-12-16,-2-2 0 16,2-4-9-16,-2 2 9 15,0-2-77-15,3 0-52 16,-3 0-22-16,7 0-11 16,-3-4-107-16,3-7-262 0</inkml:trace>
  <inkml:trace contextRef="#ctx0" brushRef="#br0" timeOffset="80595.07">22803 2035 1341 0,'0'0'370'0,"0"0"-166"15,0 0-6-15,0 0-28 16,0 0-90-16,0 0-67 16,0 0-5-16,-83-5 12 15,61 23 28-15,-3 7 25 16,1 1 3-16,6 5-38 0,2-4-5 16,5-3-3-16,7-6-11 15,2-5 4-15,2-8-23 16,0-5 0-16,0 0 6 15,0 0 15-15,8-5 28 16,11-12-31-16,2-2-11 16,4-6-7-16,2 0-21 15,-5 0-34-15,-4 1 24 16,-2 6 10-16,-8 7 9 16,-1 4 12-16,-4 5-1 15,-3 2-7-15,2 0-12 16,0 0-12-16,0 14 25 0,3 6-12 15,-3 8 19-15,0 2 0 16,0 6 0-16,-2 4 3 16,0 1-3-16,0 0 0 15,0 0-4-15,-9-5 4 16,-4-2-1-16,-3-6 1 16,-2-6 0-16,-3-4 22 15,-2-6 5-15,-2-4-17 16,1-3 35-16,4-5-20 15,0 0 23-15,4 0-18 16,5 0-29-16,2 0 2 16,5-7-3-16,4-9-117 15,0 0-216-15,0 0-369 0</inkml:trace>
  <inkml:trace contextRef="#ctx0" brushRef="#br0" timeOffset="81014.96">22922 2244 1058 0,'0'0'515'16,"0"0"-429"-16,0 0-19 15,0 0 110-15,0 0-55 16,0 0-92-16,117-75-15 15,-91 61-2-15,-1 0-12 16,-2 0 24-16,-4-4 1 0,-1 1-4 16,-5-2 2-16,-6 1-14 15,-2 0 24-15,-5 2-19 16,0 0-15-16,-2 2 1 16,-14 4-1-16,-5 4-13 15,-2 2-31-15,-4 4 5 16,-7 0 27-16,-2 10-2 15,1 10-1-15,1 6 15 16,5 6 8-16,12 1 32 16,9 2 13-16,8 0-4 15,4-6-34-15,27-3-6 16,13-1-8-16,7-7 19 0,8-4-20 16,11-5-54-16,-14 0-217 15,-16-5-460-15</inkml:trace>
  <inkml:trace contextRef="#ctx0" brushRef="#br0" timeOffset="81840.95">22205 2663 1068 0,'0'0'337'16,"0"0"-184"-16,0 0 3 15,0 0 44-15,0 0-102 16,0 0-7-16,0 0-45 16,2-3-32-16,-2 3-14 15,0 0 2-15,0 13-2 16,0 3 65-16,0 2-13 15,0 6 19-15,0 2 15 16,0 2-8-16,0 4-5 16,0 2-40-16,0 2-20 0,0 0 2 15,0-2-13-15,0 3 8 16,0-3-10-16,0-2 0 16,0 0-1-16,5-2 1 15,0 0 0-15,-3 0-1 16,3-1 7-16,-5 0 0 15,0 0 5-15,0-4 15 16,0 0 30-16,0-7-47 16,0-5 11-16,0-2-6 15,0-5-13-15,0-4 15 16,0-2-16-16,0 0 15 16,0 0 21-16,0 0 1 0,0 0-4 15,0 0-10 1,0 0-22-16,0 0 28 0,0 0-28 15,0-2-1-15,0-4 0 16,2-3-16-16,-2-2-138 16,0-7-211-16,-2 4-288 15,-12 1-349-15</inkml:trace>
  <inkml:trace contextRef="#ctx0" brushRef="#br0" timeOffset="82247">21991 3222 1001 0,'0'0'406'16,"0"0"-188"-16,0 0 23 15,0 0-20-15,0 0-52 16,0 0-95-16,0 0-35 15,-6-4-14-15,6 4-25 16,0 0-12-16,2 0-1 16,9 10 13-16,1 2 10 15,3 0-1-15,3 2 42 16,5 0 14-16,-2-1-46 16,2-1 10-16,1-1-22 15,-1 1-7-15,-4-3 10 16,-3-3-8-16,-5 0-4 0,-4-5 2 15,-5 1 0-15,0 1 0 16,-2-3-17-16,0 0-49 16,0 0-44-16,0 0-10 15,0 0-2-15,3 0-7 16,6 0-108-16,-1-3-271 16,3-4-402-16</inkml:trace>
  <inkml:trace contextRef="#ctx0" brushRef="#br0" timeOffset="82577.94">22473 3186 1177 0,'0'0'312'16,"0"0"-168"-16,0 0 106 15,0 0 5-15,0 0-149 16,0 0-57-16,0 0-11 15,0-20 14-15,0 20-40 16,0 0-12-16,-2 2 10 16,-10 10 8-16,-3 4 69 15,-8 6-26-15,-3 0-38 16,-6 2 21-16,1 0-35 16,4-3 2-16,4-3-10 15,4-8-1-15,6-2 7 0,6-4-7 16,3-4-9-1,4 1 3-15,0-1-43 0,0 0-83 16,0 0-45-16,2 0-193 16,5-7-602-16</inkml:trace>
  <inkml:trace contextRef="#ctx0" brushRef="#br0" timeOffset="83151.71">23050 2751 803 0,'0'0'324'0,"0"0"-101"15,0 0-43-15,0 0-20 16,0 0 58-16,0 0-110 0,0 0-35 15,2-24-37-15,-2 24-36 16,0 0 0-16,0 0-21 16,0 12 21-16,0 4 23 15,0 2 12-15,0 4 40 16,0 4 7-16,-2 4 5 16,-3 2-10-16,3 4-37 15,-2-2-14-15,1 1-4 16,1-6 3-16,2-2 2 15,0-5-14-15,0-5-5 16,0-4 16-16,0-5-24 16,0-2 2-16,0-4 5 15,0-2-5-15,0 0 2 0,0 0-4 16,0 0-7-16,0 0-18 16,0 0-81-16,2-6-88 15,7-4-153-15,1-3-465 16</inkml:trace>
  <inkml:trace contextRef="#ctx0" brushRef="#br0" timeOffset="83512.11">23288 2699 1264 0,'0'0'313'0,"0"0"-157"0,0 0 8 16,0 0-88-16,0 0-63 15,0 0-4-15,0 0 9 16,2 54 43-16,0-29 41 16,-2 6 10-16,3 1-23 15,-3 0-21-15,3-2 0 16,1 2-36-16,-2-4-4 15,0-2 6-15,0-3-25 16,1-5 31-16,-3-4-23 16,0-4-17-16,2-4 12 15,-2-4-12-15,0-2-1 16,0 0-42-16,0 0-125 16,0 0-18-16,0 0-54 0,-9-8-163 15</inkml:trace>
  <inkml:trace contextRef="#ctx0" brushRef="#br0" timeOffset="84108.16">22997 2931 421 0,'0'0'884'0,"0"0"-666"15,0 0-150-15,0 0 12 0,0 0 5 16,0 0-53 0,0 0-13-16,58-18-18 0,-29 18 0 15,6-1 0-15,3 1 1 16,2 0-2-16,-2 0 0 16,2 0 3-16,-7 0-10 15,-6-3 7-15,-4 1-1 16,-8 0 1-16,-4-2 0 15,-4 2 0-15,-3 1 10 16,-4-2 91-16,3 2 22 16,-3 1-59-16,0 0 1 15,0 0-28-15,0 0-31 16,0 0-4-16,0 0-2 16,0 4-40-16,0 5 38 15,0 7-11-15,0 5 13 0,0 2 4 16,0 2 2-16,0-1-9 15,0-2 3-15,6-3 0 16,3-4 5-16,5-5-4 16,-1-6-1-16,3-4 23 15,3 0 4-15,1-3-8 16,3-12-3-16,-6-3 35 16,2-4-5-16,-7-5-32 15,0-3 40-15,-1 0-41 16,-5 1-12-16,-3 0-1 15,-3 5-1-15,0 6 1 16,0 5-11-16,0 6 4 16,0 3-42-16,0 3-37 0,0 1-60 15,0 0-89-15,7 0-265 16,0 0-201-16</inkml:trace>
  <inkml:trace contextRef="#ctx0" brushRef="#br0" timeOffset="84828.96">23701 2823 798 0,'0'0'389'15,"0"0"-283"-15,0 0-53 16,0 0 114-16,0 0-46 16,0 0-22-16,0 0-8 0,0 118 11 15,0-92-21-15,-2 3-27 16,2-5-23-16,0-5 14 15,0-4 1-15,0-5-22 16,0-6-10-16,0-2-12 16,0-2 4-16,0 0 17 15,0 0-2-15,0 0 16 16,0-10 3-16,0-8-40 16,0-4 0-16,2-4-1 15,6-5-11-15,1 3 6 16,1 2-17-16,0 4 23 15,3 6 0-15,1 4-7 16,-1 4 7-16,1 5-6 16,-3 0-6-16,2 3 11 15,1 0-8-15,-3 0 0 0,-2 14 7 16,0 8-15-16,-3 6 15 16,1 2 2-16,-5 1 0 15,-2-2-3-15,0-4 9 16,0-5-6-16,0-7 0 15,0-4 10-15,0-7-7 16,0-2 5-16,0 0 54 16,0 0 123-16,0-11-112 15,0-4-52-15,0-7-21 16,0-2-40-16,0-5-62 16,7 3-41-16,4 1 28 15,4 4 43-15,-1 4 13 16,-1 8 37-16,-1 3 16 0,-3 3 10 15,-3 3-11-15,3 0 6 16,0 0 1-16,-2 6 7 16,1 6-6-16,-1 8 0 15,-2-1 18-15,-1 5-16 16,-1-2 19-16,-1 3 0 16,-2-6-16-16,0-1 19 15,0-4-7-15,0-5 1 16,0-3-4-16,0-3-9 15,0-3-6-15,0 0-80 16,0 0-103-16,0 0-53 16,2 0-49-16,0-1-869 0</inkml:trace>
  <inkml:trace contextRef="#ctx0" brushRef="#br0" timeOffset="85318.18">24295 2848 1300 0,'0'0'263'16,"0"0"-198"-16,0 0 101 16,0 0 35-16,0 0-84 15,0 0-8-15,0 0-29 0,-120 7-22 16,103 13 4-1,-2 3-25-15,7 0-13 0,2 1 3 16,3-3-27-16,5-4 9 16,2-1-9-16,0-5-3 15,0-5-4-15,2-5 7 16,7-1 0-16,1 0 0 16,0 0 0-16,3-3 0 15,1-12-23-15,-3-1-41 16,3-1 6-16,-3-1-47 15,0 3 18-15,-2 3 48 16,-2 4 11-16,-3 7 28 16,-2 1-17-16,0 0-12 15,0 7 28-15,3 9 2 16,-3 2 0-16,0 0 14 0,1-1-5 16,-1-4 8-16,1 0-18 15,-3-6 1-15,0 0 12 16,2-3-13-16,-2-4-9 15,2 0-99-15,4 0-116 16,-1 0-76-16,1-8-859 0</inkml:trace>
  <inkml:trace contextRef="#ctx0" brushRef="#br0" timeOffset="85663.26">24364 2855 1058 0,'0'0'305'0,"0"0"-232"0,0 0 91 16,0 0-5-16,0 0-25 15,0 0-15-15,-8 112-69 16,5-87-38-16,1-7 10 16,2-4-22-16,0-8 1 15,0-4 9-15,0-2 10 16,0 0 56-16,0-7 54 15,7-8-110-15,6-6-20 16,9-2-2-16,3-2-112 16,2 1 46-16,2 6 17 15,-4 8 36-15,-4 8 3 16,-3 2 8-16,-7 7-2 16,-4 16-1-16,-4 4 7 0,-3 0-8 15,0 1 10-15,-8-2-4 16,-7-5-194-16,-5-10-650 0</inkml:trace>
  <inkml:trace contextRef="#ctx0" brushRef="#br0" timeOffset="86849.1">21397 3634 816 0,'0'0'615'0,"0"0"-388"0,0 0-57 16,0 0 45-16,0 0 16 15,0 0-105-15,0 0-64 16,2-11-62-16,-2 13-26 15,0 14 13-15,0 6-1 16,0 8 14-16,0 7 17 16,0 2 23-16,0 6 18 15,0 1-36-15,0-2-6 16,0-2 14-16,-2-4-15 16,2-4 3-16,0-8-18 0,-2-6 0 15,2-7 5-15,0-8-5 16,0 0 0-1,0-5 2-15,0 0 6 0,0 0-6 16,0 0-2-16,0 0-80 16,0 0-104-16,0-14-84 15,0-3-254-15,0 3-209 0</inkml:trace>
  <inkml:trace contextRef="#ctx0" brushRef="#br0" timeOffset="87285.08">21263 3681 965 0,'0'0'489'15,"0"0"-359"-15,0 0-26 16,0 0 21-16,0 0-10 15,0 0-36-15,0 0-53 16,76-88-17-16,-45 79 29 16,4 0-10-16,3 3 18 15,-1 3-8-15,-4 3-6 16,-4 0 1-16,-8 11-21 16,-2 8-11-16,-9 8 22 15,-3 1-22-15,-7-2 14 16,0 0 7-16,0-2-13 0,-13-2 23 15,-7-4 7 1,-2-3-8-16,-5-5 0 0,2-4-31 16,1-4 1-16,1-2 0 15,6 0 7-15,1 0-16 16,5 0 1-16,5 0-24 16,-1 0-32-16,2 0-48 15,3 0-23-15,2 0-115 16,0 6 35-16,0 2-159 0</inkml:trace>
  <inkml:trace contextRef="#ctx0" brushRef="#br0" timeOffset="87882.05">21862 3890 1124 0,'0'0'402'0,"0"0"-235"16,0 0 3-1,0 0-18-15,0 0 4 0,0 0-20 16,-129-6-6-16,102 18-35 16,1 4-38-16,1 4-13 15,5 2-30-15,4-2-4 16,6-2 11-16,5-4-19 16,5-2-2-16,0-6-6 15,0-4 6-15,0-2 8 16,7 0-7-16,6 0 7 15,5-6 2-15,-1-8-10 16,4-2 0-16,-3 2-24 16,-5 0-10-16,1 6-11 15,-6 2-7-15,1 6 13 16,-3 0 17-16,2 0 0 0,0 6 11 16,3 8 10-16,3 2-2 15,-3 0-4-15,2 0 7 16,-3-2-1-16,-2 2 0 15,-1-1 2-15,-3-3-9 16,3-1 8-16,-4 0-78 16,1-4-97-16,-2-3-4 15,-2-4-28-15,2 0 41 16,2 0 73-16,5-18-183 16,1-4 38-16,-2 0-523 0</inkml:trace>
  <inkml:trace contextRef="#ctx0" brushRef="#br0" timeOffset="88277.14">21987 3619 788 0,'0'0'544'15,"0"0"-374"-15,0 0-9 16,0 0 19-16,0 0-32 15,0 0-78-15,0 0-29 16,0-44 37-16,0 44-16 16,0 0-46-16,0 0-16 15,0 9-14-15,0 10 14 0,0 3 26 16,0 8-17 0,0 4 27-16,0 4-7 0,0 6 2 15,0 3-8-15,0 1-3 16,0-2 1-16,0-4 1 15,0-4-20-15,0-6 17 16,0-10-13-16,0-6-5 16,0-5 0-16,0-10-1 15,2-1 7-15,3 0 5 16,-1 0-12-16,3-1-34 16,0-11-67-16,1-3-14 15,1-8-46-15,1 0-133 16,-4 5-235-16</inkml:trace>
  <inkml:trace contextRef="#ctx0" brushRef="#br0" timeOffset="88629.06">22176 3578 1077 0,'0'0'347'0,"0"0"-193"16,0 0 41-16,0 0-53 16,0 0-132-16,0 0-4 15,0 0-6-15,0 45 3 16,0-17 15-16,2 2 43 16,1 5-11-16,-3 5-9 0,2 4 6 15,-2 2 56-15,0 0 1 16,0-2-18-16,0-1-44 15,0-8-19-15,0-5-15 16,0-10 11-16,0-5-19 16,3-12 0-16,-3-1 14 15,2-2-14-15,0 0-8 16,0 0-109-16,1-3-49 16,-3-8-141-16,0 2-209 0</inkml:trace>
  <inkml:trace contextRef="#ctx0" brushRef="#br0" timeOffset="88917.29">21947 3876 1092 0,'0'0'303'16,"0"0"-152"-16,0 0 34 16,0 0-46-16,0 0-73 15,123-28 33-15,-86 26-5 16,3 0-66-16,-4 2-11 16,-5 0-17-16,-4 0-8 15,-9 6-159-15,-5 4-101 0,3 6 12 16,-7-4-93-16,-1 0-224 15</inkml:trace>
  <inkml:trace contextRef="#ctx0" brushRef="#br0" timeOffset="89245.42">22326 3914 472 0,'0'0'347'16,"0"0"-100"-16,0 0 58 15,0 0-127-15,0 0-77 16,0 0-3-16,0 0-45 16,91-18-23-16,-70 6 0 15,-2-3-20-15,-1 0 2 16,-3 1 7-16,-3 2-3 15,-6 2 23-15,-6 2 17 16,0 4-9-16,0 2-9 16,-6 2-38-16,-10 0-1 0,-1 0-17 15,-4 12 15-15,1 2 0 16,3 4 6-16,1 3 10 16,5 4 33-16,2 1-12 15,5 2 1-15,4-2-10 16,0 0-23-16,0-2 20 15,6-6-22-15,9-1 28 16,6-10 19-16,-1 0-26 16,2-7 46-16,2 0-48 15,1 0-10-15,0 0-9 16,2-18-148-16,-8 0-180 16,-5-1-586-16</inkml:trace>
  <inkml:trace contextRef="#ctx0" brushRef="#br0" timeOffset="89544.62">22611 3872 918 0,'0'0'774'15,"0"0"-593"-15,0 0-132 16,0 0-22-16,0 0-26 16,0 0 14-16,0 0 26 15,11 86 10-15,-6-56-14 16,-5-6-4-16,0-6-22 15,0-6 23-15,0-6-15 16,0-6-2-16,0 0 92 0,0-7 75 16,2-11-108-1,0-7-60-15,0-3-15 0,5-2-2 16,4 0-10-16,2 0-10 16,3 1-16-16,4 8-53 15,2 5 18-15,3 6-18 16,8 4-127-16,-3 4-183 15,-6 2-1102-15</inkml:trace>
  <inkml:trace contextRef="#ctx0" brushRef="#br0" timeOffset="89882.71">22941 3828 1098 0,'0'0'410'16,"0"0"-323"-16,0 0-46 0,0 0 81 15,0 0 4-15,-2 116-47 16,-1-81-58-16,1 0 47 16,-2-3 9-16,2-5-6 15,0-8 3-15,2-9-37 16,0-7-17-16,0-3 17 16,0 0 38-16,0-13 75 15,0-9-113-15,0-7-37 16,2-8 12-16,6-3-12 15,5-2-12-15,1 6-4 16,4 4-6-16,-2 12 22 16,1 8-6-16,3 8-7 15,3 4 13-15,2 7-15 16,-2 18 9-16,2 7 5 16,-7 18 1-16,-9-8-94 0,-9-5-506 0</inkml:trace>
  <inkml:trace contextRef="#ctx0" brushRef="#br0" timeOffset="108157.12">7812 3760 1111 0,'0'0'292'15,"0"0"-184"-15,0 0 20 16,0 0 54-16,0 0-13 15,-8 0-15-15,8-3-94 16,-3 2 32-16,0-4 6 16,1 3-39-16,0 1-22 15,0-1-13-15,-2-2-23 16,-1 1 7-16,-3-1-8 16,-2 3-3-16,-1-2-3 0,-5 3 1 15,1 0 5-15,-3 0-1 16,-2 0-4-16,-2 0 5 15,-5 7-1-15,0 3-9 16,2 2 4-16,2 2-1 16,0 0-4-16,5-1 10 15,1 2 2-15,3 1-9 16,1-2 8-16,-1 4-1 16,3 0-7-16,0 2 8 15,2 0-1-15,2 0 1 16,3 4-16-16,2 0 16 15,2 2-6-15,0 2 0 16,0-2 0-16,0-1 6 0,0-3-1 16,8-4 1-1,2 0-8-15,-1-4 8 0,1 0 0 16,4-2 2-16,1-2 9 16,2 0-10-16,0-4 4 15,3 0 10-15,1-4-3 16,-2 0 4-16,4-2 1 15,-5 0-10-15,-3 0 20 16,1 0-14-16,-3-4 14 16,0-4-11-16,-4 2-16 15,0 2 15-15,-5 0-15 16,1 1 1-16,-5 3-1 16,2-1 1-16,-2 1-2 15,0 0-47-15,0 0-154 0,0 0-147 16,-7 0-420-16</inkml:trace>
  <inkml:trace contextRef="#ctx0" brushRef="#br0" timeOffset="108832.93">7894 3942 887 0,'0'0'356'0,"0"0"-224"16,0 0 29-16,0 0-42 15,0 0-27-15,0 0-36 16,0 0 2-16,-73-2-4 16,58 12-11-16,1 1 1 15,3 0-14-15,-1 3-2 16,4 2-20-16,1 2 3 16,1 4-4-16,-2 0-6 15,6 1 6-15,0 1-7 0,2-4 5 16,0-2-5-1,0-3 0-15,8 0 4 0,4-3-4 16,1-3 0-16,1 0 2 16,-1-5-2-16,1 0 0 15,1-2 4-15,1-2 8 16,2 0-12-16,2 0 1 16,-2 0-1-16,2-2 19 15,-2-10-19-15,-1 0 1 16,-1-4 7-16,-3 0-8 15,-3-3 16-15,-4 0-7 16,-4-2 5-16,-2 1 19 16,0-1-26-16,0-2 7 15,-6 1-7-15,-8 2-6 16,-1 0 4-16,-1 2 6 0,-1 4-11 16,1 0 7-1,-2 4-6-15,2 4 7 0,1 0-8 16,3 4 1-16,2 2-2 15,-2 0-18-15,5 0-99 16,1 2-35-16,6 10-84 16,0-2-38-16,0-4-283 0</inkml:trace>
  <inkml:trace contextRef="#ctx0" brushRef="#br0" timeOffset="109582.97">8126 3896 386 0,'0'0'781'0,"0"0"-668"15,0 0-90-15,0 0 35 16,0 0 0-16,0 0-37 16,0 0 70-16,0 66-25 15,0-44 5-15,5 5-49 0,-1-1-15 16,0-1 27 0,2 0-1-16,-2-1-4 0,0-3-5 15,-2 0-8-15,-2-6 18 16,0-1-26-16,0-3 8 15,0-4-1-15,0-2-8 16,0-5 2-16,0 0 3 16,0 0-2-16,0 0 123 15,0 0 34-15,0-2-50 16,0-10-61-16,0-4-47 16,0-2-1-16,0 0-8 15,0-4-8-15,0 1 2 16,0 2 6-16,0-3 0 15,5 1-1-15,3 1-4 16,4 2-3-16,1 2-11 0,-1 0-25 16,3 4 30-16,1 4-20 15,1 0 15-15,1 6 9 16,0 0-24-16,0 2 28 16,-5 0 6-16,1 0-15 15,-1 10 14-15,-3 6-12 16,0 5 1-16,-1 0 12 15,-1 5-19-15,-2 3 18 16,-2-3 1-16,-2-1 0 16,-2 0 1-16,2-10-1 15,-2 0 0-15,0-8 20 16,0-2-18-16,0-3 14 0,0-2-9 16,2 0 8-16,-2 0 13 15,3 0-4-15,-3 0-4 16,2 0 5-16,0 0-25 15,-2 0-27-15,2-2-85 16,0-4-12-16,5-6-123 16,0-1-135-16,-3 2-978 0</inkml:trace>
  <inkml:trace contextRef="#ctx0" brushRef="#br0" timeOffset="110118.11">8509 3892 1119 0,'0'0'387'16,"0"0"-236"-16,0 0-37 16,0 0-13-16,0 0-82 15,0 0-19-15,0 0-8 16,10 20-16-16,-6 2 24 15,5 5 15-15,-3 0 0 16,4 3 17-16,-4 0-10 16,3-1 0-16,-3-6-3 15,2-2-13-15,-4-7-6 16,0-4 14-16,1-2-13 16,-3-4-1-16,-2-4 6 15,0 2-6-15,2-2 24 0,-2 0 22 16,0 0 19-16,0 0 60 15,2 0 28-15,0 0-8 16,0-6-97-16,6-5-35 16,-4-4-12-16,3-3-1 15,1-7 0-15,2-3-5 16,1-2-1-16,0-2-7 16,-2 0-22-16,0 6 35 15,-3 6-16-15,1 4 16 16,-5 8-10-16,-2 2 10 15,2 4-2-15,-2 2 1 16,0 0-58-16,0 0-51 0,0 0-44 16,0 0 29-16,0 4 60 15,3 4-99-15,4 4-30 16,-1-2-98-16,-2-2-49 0</inkml:trace>
  <inkml:trace contextRef="#ctx0" brushRef="#br0" timeOffset="110560.4">9005 3894 1196 0,'0'0'342'0,"0"0"-170"15,0 0 21-15,0 0-43 16,0 0-36-16,0 0-51 15,0 0-48-15,-54-4-3 16,36 16 12-16,0 6-17 16,-4 4-1-16,1 4-6 15,2 2 0-15,1 2 0 16,5 3 0-16,5-5-6 16,6-4 4-16,2-3-8 15,0-3 10-15,2-1 1 16,12-5 0-16,1-2 10 15,4-4-10-15,-4-5 24 16,3-1-25-16,-3 0 0 0,1 0 15 16,-3-9-14-1,-1-7 23-15,-3-2-14 0,-3-4-3 16,-2-4 20-16,-4-2-11 16,0-1-16-16,0 1 7 15,-2 6-7-15,-6 6-22 16,-3 4-35-16,1 6-70 15,-3 4-118-15,5 2-33 16,-2 0-73-16</inkml:trace>
  <inkml:trace contextRef="#ctx0" brushRef="#br0" timeOffset="111136.4">9184 3613 1046 0,'0'0'261'16,"0"0"-96"-16,0 0-25 0,0 0-49 15,0 0-47-15,0 0-44 16,0 0-6-16,0 3-8 16,0 9 4-16,0 9 10 15,0 1 2-15,0 2 29 16,0 6 29-16,0 2-4 15,0 0 4-15,2 3 0 16,6-1-31-16,-4 0-1 16,3 2-5-16,-3-2-10 15,0-2 2-15,1-2-9 16,0-2-4-16,-3-6 35 16,0-4 14-16,-2-4-5 15,0-6-13-15,2-4-32 0,-2-1 27 16,0-3-14-1,0 0 2-15,0 0 15 0,0 0 21 16,0 0 24-16,0 0-29 16,0 0-20-16,0 0-2 15,0 0-25-15,0 0 1 16,0 0-1-16,0 0-68 16,0-10-195-16,0-1-129 15,3-1-388-15</inkml:trace>
  <inkml:trace contextRef="#ctx0" brushRef="#br0" timeOffset="111603.09">9352 3854 1277 0,'0'0'341'16,"0"0"-165"-16,0 0-15 15,0 0-60-15,0 0-83 16,0 0-18-16,0 0 0 16,0 44 0-16,0-18-6 15,0 0 6-15,0 3 6 16,0-2-3-16,0-1 1 16,2-2-4-16,2-3 0 15,3-6 7-15,-1-1-6 16,2-3-1-16,-2-5 0 0,1-2 18 15,-1-4 23-15,4 0-28 16,-2 0-7-16,3 0 22 16,3-3-10-16,-3-8 16 15,0-3-7-15,-2-4-5 16,0-4 31-16,-5-5-5 16,1-3 14-16,-5 0-28 15,0 0-22-15,0 2 7 16,0 2-7-16,0 7-11 15,0 4 29-15,0 5-30 16,-5 2 0-16,3 2-1 16,2 4-3-16,0-1-64 15,0 3-100-15,0 0-104 0,0 0-353 16</inkml:trace>
  <inkml:trace contextRef="#ctx0" brushRef="#br0" timeOffset="112053.07">9657 3601 1091 0,'0'0'378'16,"0"0"-232"-16,0 0-4 15,0 0-26-15,0 0-90 16,0 0-26-16,0 0 0 0,0 27 2 16,0-4 8-16,0 1 11 15,0 2 12-15,0 4 10 16,0 3-10-16,0-1-9 16,0 4-23-16,0 0 21 15,0 2-20-15,5-2-1 16,-1 1 20-16,0-4-20 15,1-3 18-15,-1-4 10 16,1-3-20-16,-3-8 15 16,0-3-8-16,-2-3-14 15,3-4 14-15,-3 0-16 16,0-3 0-16,0-2 4 0,0 0-3 16,0 0 14-16,0 0-5 15,0 0 1-15,0 0 6 16,2 0-17-16,-2 0-56 15,0-4-208-15,0-4-387 0</inkml:trace>
  <inkml:trace contextRef="#ctx0" brushRef="#br0" timeOffset="112497.24">9575 3934 781 0,'0'0'717'0,"0"0"-503"0,0 0-147 16,0 0 49-16,0 0-19 15,0 0-75-15,0 0-22 16,75-30-15-16,-41 26-36 16,4 2 1-16,-5-2-12 15,-2 2 27-15,-8 2-26 16,-6 0 26-16,-5 0-7 15,-6 0 31-15,-3 0 10 16,-1 0-14-16,-2 6 15 16,0 2 16-16,2 2-4 15,-2 4 10-15,2 4-6 16,0 4 4-16,2 2 21 0,-1 5-14 16,1 0 24-1,-1-2-22-15,-1-1-10 0,0-7 40 16,1-2 7-16,-1-5-40 15,-2-2 8-15,2-5-14 16,-2 0-11-16,0-3 10 16,0-2-10-16,0 0 10 15,0 0 0-15,0 0-19 16,0 0-1-16,0-11-225 16,-4-3-361-16</inkml:trace>
  <inkml:trace contextRef="#ctx0" brushRef="#br0" timeOffset="112669.78">9804 3774 1124 0,'0'0'557'0,"0"0"-396"15,0 0-37-15,0 0-109 16,0 0-15-16,0 0-261 15,0 0-402-15</inkml:trace>
  <inkml:trace contextRef="#ctx0" brushRef="#br0" timeOffset="113104.61">10056 3884 887 0,'0'0'265'0,"0"0"-151"16,0 0 40-16,0 0 26 15,0 0-87-15,-36 102-45 16,34-77 9-16,2 1 6 16,0-4-31-16,0 0-8 15,0-7-12-15,9-2 2 16,0-4 32-16,-1-4-23 15,6-1 41-15,-3-4 10 16,3 0-6-16,1 0-25 0,-2-4-24 16,1-13-12-1,-3-1 19-15,1-2-19 0,-6-6-7 16,-4 0 0-16,-2-2 11 16,0 1-22-16,-4 0-1 15,-10 3-16-15,-1 2 27 16,-3 6-26-16,2 2 12 15,-2 6 14-15,3 2 1 16,-1 4-3-16,5 2 3 16,0 0-36-16,4 0-40 15,5 4-135-15,2 4-124 16,0-2-612-16</inkml:trace>
  <inkml:trace contextRef="#ctx0" brushRef="#br0" timeOffset="113667.11">10252 3856 1194 0,'0'0'317'16,"0"0"-244"-16,0 0-38 16,0 0 65-16,0 0 4 15,0 0-38-15,22 105-32 16,-17-78-21-16,-3 1 19 15,2-3-11-15,-4-4-11 16,2-2 19-16,-2-8 5 16,0-3 6-16,0-3-39 0,0-5 6 15,0 0 16-15,0 0-6 16,0 0 42-16,0 0 0 16,0-14-40-16,0-4-19 15,0-5-12-15,0-3-40 16,0 0-74-16,3 0-2 15,8 2 74-15,0 4-24 16,0 2 58-16,3 6 19 16,-3 4-6-16,-1 4 6 15,2 2 1-15,-1 2 0 16,1 0 1-16,-2 0-1 16,1 12 1-16,-1 6 1 15,-2 2 27-15,-1 4 9 16,-3 4-14-16,1-2 2 15,-3 3 56-15,-2-4-50 0,0-3-7 16,0-1-3-16,0-9-13 16,0-2 1-16,0-2-10 15,0-5 0-15,0 0-1 16,0-3 2-16,3 0 9 16,-3 0-10-16,2 0 0 15,-2 0-9-15,2 0-28 16,2 0-57-16,-1 0-169 15,1-8-141-15</inkml:trace>
  <inkml:trace contextRef="#ctx0" brushRef="#br0" timeOffset="114141.84">10786 3906 1172 0,'0'0'325'15,"0"0"-167"-15,0 0 102 16,0 0-71-16,0 0-66 16,0 0-74-16,-127 38 32 15,110-14-25-15,1 0-8 16,7 0-2-16,1-3-36 0,6-8 11 15,-2-4-21-15,4-6 8 16,0-3 2-16,0 0-9 16,0 0 15-16,0 0 17 15,6-7 0-15,5-7-21 16,1-4-12-16,5 1-24 16,-4 1-36-16,0 6-21 15,-2 4 26-15,-2 6 9 16,0 0 4-16,0 5 30 15,0 10 11-15,0 7-26 16,2 3 27-16,0-2-9 16,-1 0 8-16,-2-8 0 15,-1 0 0-15,-3-5 1 0,0-5 2 16,2 0-2-16,-2-3-115 16,2-2-94-16,3 0-61 15,-3 0-123-15</inkml:trace>
  <inkml:trace contextRef="#ctx0" brushRef="#br0" timeOffset="114629.06">10944 3621 743 0,'0'0'312'16,"0"0"-111"-16,0 0-67 16,0 0-11-16,0 0-85 15,0 0 13-15,0 0 17 16,3 32 4-16,0-16-14 15,1 4 30-15,0 4-54 16,1 2 19-16,-1 4 12 16,0 7-6-16,1 1 43 15,0 0-11-15,-1 2-31 16,0-4-7-16,1-4-9 16,1-4-2-16,-4-5 0 0,4-5-27 15,-4-7 10-15,0-2-15 16,0-6-10-16,0-1 11 15,-2-2-5-15,2 0 3 16,-2 0-2-16,0 0 11 16,3 0 22-16,-3 0 24 15,0 0-19-15,0 0-17 16,0-3-28-16,0-12-179 16,0 1-323-16,0-1-1074 0</inkml:trace>
  <inkml:trace contextRef="#ctx0" brushRef="#br0" timeOffset="115567.25">11891 3637 905 0,'0'0'348'16,"0"0"-115"-16,0 0-76 15,0 0 64-15,0 0 6 16,0 0-52-16,0 0-96 16,-4-10-10-16,4 10-47 15,-2 0-21-15,2 0-2 16,-2 14-8-16,2 7 1 15,-2 8 8-15,2 10 14 16,0 5 12-16,0 6 6 16,0-2-7-16,0 0 34 15,0-6-41-15,0-8-17 0,2-7 12 16,0-9-13-16,-2-7 6 16,2-7-6-16,-2-1 0 15,0-3 22-15,2 0-8 16,-2 0-5-16,0-3-9 15,0-7-24-15,0-13-186 16,0 2-59-16,0 1-263 0</inkml:trace>
  <inkml:trace contextRef="#ctx0" brushRef="#br0" timeOffset="116175.13">11852 3631 1324 0,'0'0'326'0,"0"0"-180"16,0 0-65-16,0 0-36 16,0 0-44-16,0 0-1 15,0 0-2-15,24 6 2 16,-11 8 8-16,6 6-7 15,0 2 16-15,6 9 15 16,2 1-11-16,-1 4 10 16,3 2-23-16,3-4 3 0,-3-2 10 15,0-4-12-15,-5-4 60 16,-2-4-38-16,-4-2-16 16,-3-4 0-16,-3-2-14 15,-3 0-1-15,-5-4 0 16,-2-2 1-16,0-2-1 15,-2-4 0-15,2 0 10 16,-2 0 34-16,0 0 118 16,3 0 18-16,-3-12-61 15,3-4-91-15,-3-2-5 16,0-6-12-16,0-4-11 16,0-4 1-16,0-2-1 15,0 0-7-15,0-3 7 16,0 4 0-16,-6 1 0 15,2 2 0-15,2 2 0 0,-2 3-3 16,2 5 3-16,-1 2 0 16,1 6 6-16,-2 2-6 15,2 4 27-15,2 2-10 16,0 2-16-16,0 0 8 16,0 2-9-16,0 0-6 15,0 0-20-15,0 0-77 16,0 10-31-16,8 11-208 15,7-6-201-15,2-1-242 0</inkml:trace>
  <inkml:trace contextRef="#ctx0" brushRef="#br0" timeOffset="116544.15">12714 3637 1311 0,'0'0'278'0,"0"0"-176"16,0 0 64-16,0 0-15 16,0 0-86-16,0 0-60 15,0 0 4-15,-2 48-4 16,2-21-5-16,0 3 0 15,0-1 19-15,0 6-5 0,0-1 36 16,4 0 37 0,0-2-7-16,-1-2-25 0,-3-4-44 15,2-6-10-15,-2-6 11 16,0-4-11-16,0-5-1 16,0-5 1-16,0 0 5 15,0 0 35-15,2 0-41 16,0-19-96-16,1 1-126 15,-3-2-263-15</inkml:trace>
  <inkml:trace contextRef="#ctx0" brushRef="#br0" timeOffset="117017.88">12714 3689 876 0,'0'0'574'0,"0"0"-420"15,0 0 12-15,0 0 55 16,0 0-86-16,0 0-120 16,0 0-15-16,-4-16-12 15,14 34 9-15,6 7-17 16,4 1 20-16,0 3 0 16,3 4 0-16,2-3 0 15,0 2 0-15,2-4 0 16,-2 0-1-16,0-2 3 15,-3-2-3-15,-2-4 1 16,-4-1 0-16,-5-6-1 16,-3-5 1-16,-4-2-1 0,2-6 1 15,-4 0 1-15,0 0 91 16,0-1 91-16,3-16-92 16,-3-3-32-16,-2-4-10 15,0-8-17-15,0-2 2 16,0-7-19-16,0 2 10 15,-2-2-15-15,-5 5 7 16,5 2 38-16,0 4-10 16,2 4-6-16,0 4-2 15,0 6-34-15,0 4 9 16,0 6-12-16,0 2-10 16,-2 2 9-16,-4 2-158 0,0 0-226 15,-5 2-377-15</inkml:trace>
  <inkml:trace contextRef="#ctx0" brushRef="#br0" timeOffset="137545.07">11565 5641 864 0,'0'0'499'0,"0"0"-297"16,0 0-65-16,0 0 5 16,0 0-3-16,0 0-62 15,0-2-44-15,0 2 14 0,0 0-1 16,0 0 18-16,0 0-6 15,2 0-5-15,6 2 50 16,3 7-33-16,3 4-38 16,1-1 19-16,3 2-36 15,0 1 13-15,0 2-1 16,2 0-11-16,2 0 2 16,-2 3-10-16,1 0-8 15,-2 0 8-15,1 0-2 16,1 2-3-16,-4 2-3 15,1 0 0-15,0 0 1 16,0 0 0-16,0 0-1 16,-3 1 0-16,3-2 6 0,2 2-6 15,-2-3 1-15,1 2 0 16,0-2-2-16,-1 0-5 16,-3 0 6-16,1 0 8 15,-3 0-2-15,3 0-6 16,-3 2 20-16,0-2 0 15,3 2 4-15,2-2-23 16,-3 0 0-16,4 1 9 16,-4-3-4-16,1-1-6 15,-1-1 0-15,1 1 6 16,-3-1-1-16,1 0-5 16,-1 0 0-16,-2 0 16 0,0-2-16 15,0 0 0-15,0-2 1 16,1 0-1-16,-4-2 20 15,3 0-20-15,-1 0 0 16,1-3 1-16,-3 4-1 16,2-3 12-16,-4 2-11 15,3-2-1-15,-3 2 19 16,4 1-18-16,-4-2 0 16,1 1 18-16,2 0-18 15,-2 0 23-15,-1 2-6 16,3-2-9-16,-2 0 21 15,-2-3-18-15,-1-2 5 16,1-3 4-16,-3 0-13 16,-2-1 8-16,2-3-2 15,-2 0-2-15,0 0 24 0,2 0-17 16,-2 0 4-16,0 0 17 16,0 0-25-16,0-9-15 15,0-3-40-15,-6-2-76 16,-13-13-169-16,6 2-400 15,-1-3-723-15</inkml:trace>
  <inkml:trace contextRef="#ctx0" brushRef="#br0" timeOffset="138453.04">12807 5711 1046 0,'0'0'316'16,"0"0"-136"-16,0 0-51 15,0 0 32-15,0 0-63 16,0 0-41-16,0 0-39 15,-49-11 2-15,27 11 18 16,2 11-4-16,-5-1-13 16,1 1-5-16,-2 4-15 15,-1 1 7-15,-2 2 0 16,0 0-7-16,2 3 8 16,-4-2-9-16,2 3 0 15,-5 2-1-15,1 0 1 0,-2 1 0 16,-1 0 0-1,0 0-5-15,0-2 5 0,3 2 0 16,2-2 0-16,2 0-2 16,0-1 2-16,2-2 0 15,0 2 0-15,1 2 0 16,-1-2 7-16,-2 2-7 16,2-2 0-16,-2 0 0 15,0-2 0-15,0 0 1 16,-2 0-1-16,2-2 0 15,2 0 5-15,0 0-5 16,4-2 0-16,-2 2 0 16,0 0 6-16,3 1 24 15,2-3-4-15,2 2-9 16,1-4 6-16,-2 3-21 0,1-5-1 16,1 1 18-1,3-1-5-15,1-2-1 0,-1 0 33 16,5-2-22-16,1-2 13 15,-1 0 3-15,0 0 6 16,0 0-10-16,0-2-10 16,3-3 3-16,1 2 20 15,2 0-5-15,3-3 53 16,0 0-25-16,0 0 0 16,0 0-2-16,0 0-13 15,0 0-17-15,0-6-29 16,5-1-10-16,4-3 1 0,4 0-2 15,1-2-27-15,3 0-53 16,6-8-146-16,-6 2-372 16,-3 0-702-16</inkml:trace>
  <inkml:trace contextRef="#ctx0" brushRef="#br0" timeOffset="-101627.84">3071 13668 816 0,'0'0'392'16,"0"0"-288"-16,0 0-90 15,0 0-6-15,0 0 0 16,0 0 190-16,6 0-13 16,-6 0-83-16,0 0-13 15,0 0 55-15,3 0-3 16,-3 0-40-16,0 0-57 16,0 0-35-16,0-6-3 15,0-5-6-15,0 1 0 16,0-4-3-16,0-2 3 15,-9 1 0-15,-3-2 0 16,-1 2 0-16,0-2 0 16,-1 3 0-16,1 0-15 0,2 4 14 15,0 2-27 1,0 2 27-16,1 2-19 0,2 2 0 16,-1 2 19-16,1 0-14 15,0 0-1-15,0 0 15 16,-1 0-6-16,-1 8 5 15,2 0 1-15,-1-1-5 16,0 2 5-16,2-1 1 16,3 0-8-16,1 1 7 15,1 0-4-15,0 1 5 16,-2 2-1-16,2 0 1 16,0 2-1-16,-1 1 1 0,1 0-1 15,-1 2 0 1,3 1-6-16,0-4 6 0,0 2 0 15,0 0 1-15,0 2-4 16,0 2 4-16,0 0 0 16,0 4 0-16,0-2 0 15,0 0 14-15,0 2-8 16,3-4-6-16,-1 0 19 16,3 0-19-16,-3 1 12 15,2-2 5-15,-2 1-9 16,0 0 21-16,1 1-18 15,-1-3-1-15,2 0 6 16,-2-2-4-16,1 0 9 0,0 2 3 16,-1 1-7-1,-2 2 6-15,2-1-14 0,0-2 10 16,-2 0 12-16,0-4-18 16,0-2 2-16,0-2 14 15,0-2-10-15,0-2 2 16,0-4-3-16,0 2 4 15,0-4-1-15,0 2-21 16,0-2 1-16,0 0 8 16,0 0-3-16,0 0 13 15,0 0-19-15,0 0-42 16,0-8-71-16,-6-6-396 16,-4 4-346-16</inkml:trace>
  <inkml:trace contextRef="#ctx0" brushRef="#br0" timeOffset="-101294.08">2603 13939 1315 0,'0'0'293'0,"0"0"-205"0,0 0-71 16,0 0 63-16,0 0-40 16,0 0 7-16,0 0 32 15,76-11-11-15,-45 7-18 16,4 2-23-16,-1-2-27 15,2 2 0-15,0 2-32 16,3 0-122-16,-5 0-65 16,-7 0-345-16</inkml:trace>
  <inkml:trace contextRef="#ctx0" brushRef="#br0" timeOffset="-100665.2">3048 14087 1121 0,'0'0'396'0,"0"0"-277"15,0 0-56-15,0 0 121 16,0 0-42-16,0 0-87 16,0 0-15-16,32-3 19 15,-14-4-15-15,-1-4-17 16,6 0-18-16,-3-1 4 15,2-1-7-15,-2-1 0 16,-2 0 0-16,-1 1-5 16,2-4-1-16,-6 3 6 15,1-2-6-15,-6 0 14 16,-1 3-14-16,-5 0 0 0,-2 3 12 16,0 0-11-16,0 2 11 15,0 2 0-15,-4 0-11 16,-5 4 8-16,-1 0-9 15,-3 2-6-15,0 0 5 16,-3 0-8-16,1 4 8 16,-1 8 1-16,1 2-8 15,1 4 7-15,1 2 1 16,4 1-1-16,0-2 1 16,0 3-8-16,5-1 8 15,0-3 0-15,4 0 0 16,0 0 0-16,0-4 0 15,0 2 0-15,0-2-1 0,2 0 6 16,9-4-5 0,2 2 1-16,5-8 8 0,-2-1 5 15,3 0-7-15,2-3 21 16,-4 0 8-16,3 0-36 16,1 0 7-16,-2 0 1 15,2-4-8-15,-1 0 7 16,-3 2-7-16,1-3-26 15,0-1-21-15,-4 5-54 16,-1 1-77-16,1-2-71 16,-4 2-62-16,-1-2-297 0</inkml:trace>
  <inkml:trace contextRef="#ctx0" brushRef="#br0" timeOffset="-100073.93">3726 13922 829 0,'0'0'392'15,"0"0"-205"-15,0 0-17 16,0 0 20-16,0 0-31 16,0 0-77-16,0 0-25 15,-47-30-5-15,29 30-24 16,2 0 4-16,-1 3 18 0,-1 8-14 15,-2 5-2 1,2 1-2-16,1 7 5 0,1-5-10 16,3 7-21-16,3 0 1 15,4 1-5-15,6-4-2 16,0-2 10-16,0-3-10 16,0-4 0-16,6-4 5 15,4-2-5-15,-2-4 9 16,3-4 7-16,-1 0 1 15,-2 0-2-15,3-6-2 16,3-10 3-16,1-6-7 16,1-4-8-16,-1-2 0 15,-1 1-1-15,-3 4-1 16,-2 5 0-16,-3 4-14 16,-3 7 7-16,-1 3 8 15,-2 4-8-15,0 0-4 16,3 0-7-16,1 0-20 0,2 14 32 15,1 6 5-15,-1 4 2 16,2 2 0-16,-4 5 7 16,0-3-1-16,3-3-6 15,-3-6 0-15,-2-3 9 16,1-4-9-16,0-4 0 16,-3-4-1-16,2-1 0 15,-2-3-24-15,0 0-36 16,0 0-14-16,2-11-23 15,2-7-200-15,-2-3-257 0</inkml:trace>
  <inkml:trace contextRef="#ctx0" brushRef="#br0" timeOffset="-99604.08">3931 13557 1033 0,'0'0'404'0,"0"0"-254"16,0 0-44-1,0 0 71-15,0 0-60 0,0 0-66 16,0 0-49-16,4 14 24 15,1 6 18-15,-1 7-19 16,0 1 40-16,4 3-29 16,-2 4-2-16,1 3 1 15,-1 2-27-15,1 2 26 16,-2 2 0-16,-1-2-11 16,1 3 4-16,-3-10-9 15,0 0-2-15,-2-5 11 16,0-9-15-16,2-3 9 15,-2-5-3-15,0-5-18 16,2-2 14-16,-2-5-14 16,0-1 0-16,0 0-1 0,0 0 1 15,0 0-3-15,0 0-13 16,0 0-23-16,0-5-135 16,-8-11-138-16,-3 2-56 15,1-2-503-15</inkml:trace>
  <inkml:trace contextRef="#ctx0" brushRef="#br0" timeOffset="-99062.64">3824 13966 842 0,'0'0'389'0,"0"0"-218"0,0 0-14 15,0 0-17 1,0 0-39-16,0 0-78 0,0 0-17 15,55-38 26-15,-23 28-16 16,-1 0 18-16,2 0-21 16,1 2-12-16,-3 0 5 15,-4 2-6-15,-3 2 0 16,-5 4 0-16,-7 0 0 16,-5 0-2-16,-1 0 2 15,0 10 1-15,-2 4 64 16,0 3-3-16,-2 2-22 15,3 3 10-15,-3 3 11 16,0 0-16-16,-2 4-11 16,2-1-19-16,0-9 28 15,1 2 2-15,4-7-14 0,-3-2 4 16,1-6-34-16,1-2 11 16,-2-4 4-16,1 0 2 15,4 0 6-15,0-8 14 16,4-8-11-16,-1-4 1 15,1-4-20-15,-4 0 4 16,-2 0-11-16,-3-4-1 16,-2 1 10-16,-2 6-10 15,0 2 0-15,0 1 3 16,0 2-3-16,0 2 0 16,-2 4 0-16,-2 2-6 15,2 4 4-15,2 2-30 16,0 2-43-16,0 0-115 0,0 0-150 15,10 0-14-15,-1 0-284 16</inkml:trace>
  <inkml:trace contextRef="#ctx0" brushRef="#br0" timeOffset="-98781.15">4332 13870 825 0,'0'0'307'0,"0"0"-60"15,0 0-69-15,0 0-19 16,0 0-19-16,0 0-22 15,20 132-31-15,-15-97-37 16,-3-6 2-16,0 0 14 16,0-5-8-16,0-10 29 15,1-2-17-15,-3-6-6 16,0-4-5-16,0-2 8 16,0 0 14-16,0 0 43 0,0-2-17 15,0-13-62-15,0-8-37 16,0-6-8-16,0 0-15 15,0-1-36-15,8 3-10 16,4 5-21-16,3 4-97 16,5 8-102-16,-2 4-113 15,-6 4-301-15</inkml:trace>
  <inkml:trace contextRef="#ctx0" brushRef="#br0" timeOffset="-98339.03">4523 14043 763 0,'0'0'342'16,"0"0"-117"-16,0 0 0 16,0 0-34-16,0 0-22 15,0 0-34-15,0 0-72 16,114-59-16-16,-90 38-4 16,5-3-19-16,-2-2 14 15,-4 3 16-15,-5 3-26 16,-7 4-2-16,-5 2-18 15,-4 6-1-15,-2 2 14 16,0 6-5-16,0 0 26 16,-4 0-35-16,-13 2-6 0,-6 10-2 15,-2 6 0 1,3 0-6-16,2 2 7 0,4 2-6 16,3 2 6-16,9-2-6 15,4-2 6-15,0 0 0 16,0 1 1-16,4-3-1 15,9-4 30-15,1-2-8 16,1-1 5-16,-2 0 1 16,1-1-11-16,-1-9 17 15,-1 2-16-15,-1-1 0 16,0-2-2-16,0 0-8 16,2 0-8-16,1 0-23 15,1-6-71-15,10-12-119 16,-5 4-125-16,-2 0-251 0</inkml:trace>
  <inkml:trace contextRef="#ctx0" brushRef="#br0" timeOffset="-97905">5138 13828 834 0,'0'0'569'16,"0"0"-322"-16,0 0-39 15,0 0 4-15,0 0-2 16,0 0-34-16,0 0-121 16,-20-38-28-16,5 38-27 15,-3 2 1-15,-2 12-1 0,2 0 2 16,0 4-3-16,3 2 1 16,4 0-1-16,1-2 1 15,8 0-1-15,2-2-5 16,0-1-1-16,21-6-5 15,5 1 1-15,8-3-5 16,-3-2 3-16,-2-1 11 16,-7 2-10-16,-6-2 6 15,-8 3-4-15,-3-2-11 16,-5 6 8-16,0 1 6 16,-7 0 7-16,-10 2-5 15,-6-2 7-15,3-2-2 16,1-3 8-16,-2 0-7 15,5-7 10-15,1 0-1 16,4 0-8-16,4 0-2 0,0-7-57 16,7-7-145-16,0 3-134 15,0 1-313-15</inkml:trace>
  <inkml:trace contextRef="#ctx0" brushRef="#br0" timeOffset="-96506.25">2032 13966 965 0,'0'0'382'0,"0"0"-219"15,0 0-51-15,0 0 83 16,0 0-10-16,0 0-56 16,0 0-55-16,3-8-43 15,-3 8-9-15,2 0-22 16,4 6 1-16,6 9 7 15,-1 3 15-15,1 6 3 16,0 0-4-16,1 2 1 0,-1-2 15 16,1 0-25-16,-3-2-7 15,0-4 19-15,-3-4-23 16,-1 0-2-16,-1-3 1 16,-2-4-1-16,-3-1 6 15,2-4-5-15,-2-2-1 16,0 0 22-16,2 0 2 15,0-2 30-15,3-8-10 16,-3-4-35-16,2-4-2 16,0-3-7-16,6-2-4 15,3-5 2-15,5-4-5 16,6-3-1-16,3 2 1 16,2-6-11-16,4 3 16 15,1-4-30-15,-3 4 6 16,-2 4 3-16,-2 3-22 0,-7 10 23 15,-5 1 7-15,-5 4-1 16,-4 6 16-16,-4 2-9 16,-2 2 4-16,0 0 4 15,0 4-57-15,0 0-98 16,0 0-184-16,0 0-533 0</inkml:trace>
  <inkml:trace contextRef="#ctx0" brushRef="#br0" timeOffset="-95357.09">2155 15310 1048 0,'0'0'544'15,"0"0"-397"-15,0 0-2 16,0 0 28-16,0 0-20 16,0 0-24-16,0 0-45 15,-4-18-26-15,4 18-15 0,0 0-20 16,0 0-23-16,0 0-15 16,0 0 4-1,0 14 10-15,10 4-2 0,2 0-11 16,1 6 13-16,-2-2 1 15,1 0 0-15,-2 0 9 16,2-4-9-16,-3 0 0 16,0-2-1-16,-3-1-6 15,-2-6 14-15,-1-1-2 16,0-4-5-16,-3-4 0 16,2 0 3-16,0 0-3 15,2-4 26-15,5-13-4 16,3-6-21-16,5-4 5 15,3-4-6-15,5-5-1 16,4 2-10-16,4-4 0 0,1 4 10 16,1-3 0-16,-4 6-13 15,-4 5 14-15,-7 7-23 16,-6 6-58-16,-10 8 8 16,-4 5-56-16,0 0-94 15,-2 0-302-15</inkml:trace>
  <inkml:trace contextRef="#ctx0" brushRef="#br0" timeOffset="-94915.04">3075 14989 1303 0,'0'0'288'16,"0"0"-188"-16,0 0 49 16,0 0-5-16,0 0-96 15,0 0-47-15,0 0 6 16,-24 72 15-16,8-36-5 15,-2 8 10-15,-2-3 20 16,-2 4 22-16,2-1-23 16,-1 1-12-16,2-11 21 15,3-2 6-15,3-6-18 0,1-6-19 16,6-6-8-16,1-2-8 16,3-4-8-16,0-4 0 15,2-2 2-15,-2-2-2 16,2 0-13-16,0 0-3 15,0 0-39-15,0-4-21 16,0-6-143-16,6-16-37 16,5 4-145-16,-1 0-846 0</inkml:trace>
  <inkml:trace contextRef="#ctx0" brushRef="#br0" timeOffset="-94502.02">3040 15079 1128 0,'0'0'398'16,"0"0"-246"-16,0 0-66 16,0 0 38-16,0 0-29 15,0 0-84-15,0 0-11 16,6 0 0-16,3 8 31 15,0 10 7-15,0 2-7 16,4 5 18-16,1 2 13 16,-1 5-34-16,3 3 19 0,1 1-19 15,2-4-16-15,1 2 10 16,-1-2-22-16,0-2 6 16,-2-2 7-16,-5-6-13 15,-4-8 0-15,-1-4 0 16,-3-4 0-16,-2-6 8 15,-2 0-7-15,0 0 11 16,0 0 30-16,0 0-14 16,0-12-28-16,0 0-67 15,-6 2-48-15,-5-4-56 16,-10 2-102-16,4 2-84 16,-1 2-416-16</inkml:trace>
  <inkml:trace contextRef="#ctx0" brushRef="#br0" timeOffset="-93909.91">2911 15378 1134 0,'0'0'310'16,"0"0"-140"-16,0 0-39 15,0 0-31-15,0 0-45 16,0 0-18-16,0 0-11 0,82-52-17 16,-49 42-9-16,5 2 0 15,2 2 0-15,-2-4 0 16,-3 4 0-16,-3 0 0 16,-3 2-1-16,-7 4-11 15,-7-5-10-15,-3 5 15 16,-5 0-8-16,-7 0 4 15,2 0 11-15,-2 0 19 16,0 0 66-16,0 0-8 16,0 0-9-16,0 0-40 15,0 0-16-15,2 0-12 16,0 0 0-16,0 9 17 16,2 5 8-16,2 8-3 15,0 4 10-15,1 2 11 16,-1 6-16-16,4 4 9 0,-2 2-4 15,1-2-15-15,-2 3-1 16,2-9-7-16,-2-6-8 16,-3-7 9-16,0 2-10 15,1-11 1-15,-3 0 0 16,-2-2-1-16,0-4 0 16,0 0-6-16,0 0 6 15,0-4 14-15,0 0-14 16,0 0-3-16,0 0-6 15,0 0 3-15,0 0-9 16,0 0-77-16,0 0-128 16,-11-18-73-16,-2 2-108 15,-1-2-836-15</inkml:trace>
  <inkml:trace contextRef="#ctx0" brushRef="#br0" timeOffset="-93515.18">3275 15360 1200 0,'0'0'324'0,"0"0"-192"16,0 0-9-16,0 0 26 15,0 0-70-15,0 0-37 16,0 0-8-16,103-71-12 15,-80 71-10-15,-1 0-12 16,0 3-1-16,-4 15 1 0,0 2-1 16,-8 6 0-16,0 0-5 15,-8 0 6-15,-2-2 12 16,0-2-11-16,-14 0-1 16,-7-4 16-16,-4-5-16 15,-2 0 15-15,0-4-5 16,5-4-10-16,0-5 1 15,6 0 7-15,5 0 1 16,3 0-5-16,0 0-4 16,8-3-29-16,0-6-29 0,4-6-115 15,17 2-78 1,1 0-523-16</inkml:trace>
  <inkml:trace contextRef="#ctx0" brushRef="#br0" timeOffset="-93045.53">3617 15271 985 0,'0'0'585'0,"0"0"-362"0,0 0-72 16,0 0 2-16,0 0-75 16,0 0-74-16,0 0-4 15,0 21-1-15,0-1 1 16,0 6 1-16,4 4 30 16,1 6 14-16,-1 2-12 15,0 4-23-15,-4 0 15 16,0 2-24-16,0-3-1 15,0-5 11-15,0-6-1 16,0-6 54-16,3-3-9 16,-1-9 1-16,-2-1 2 15,0-2-38-15,0-6 2 16,0 1-6-16,0-4-15 16,0 0 16-16,0 0-17 15,0 0 0-15,0 0 9 0,0 0-9 16,0 0-15-16,0 0-42 15,0 0-14-15,0 0-73 16,0-12-174-16,0-3-210 16,0-3-264-16</inkml:trace>
  <inkml:trace contextRef="#ctx0" brushRef="#br0" timeOffset="-92648.01">3518 15330 1024 0,'0'0'391'16,"0"0"-270"-16,0 0-26 16,0 0 8-16,0 0-34 15,0 0-50-15,0 0 0 16,83-59 6-16,-54 51 8 15,0 3 19-15,0 1 26 16,0 4-36-16,-4 0-28 16,-6 4-13-16,-1 14-1 15,-5 4 0-15,-6 0 1 16,-4 0 15-16,-3 0-15 16,0 0 8-16,-14-2 38 0,-11 0-1 15,-1-4-8 1,-6-4-11-16,4-4-26 0,-1-2 10 15,2-2-11-15,7-4-1 16,2 0 1-16,7 0-43 16,5 0-19-16,6 0-55 15,0-4-162-15,0 0-424 0</inkml:trace>
  <inkml:trace contextRef="#ctx0" brushRef="#br0" timeOffset="-91476.03">3950 14997 806 0,'0'0'292'0,"0"0"-89"16,0 0-29-16,0 0-20 16,0 0 2-16,0 0-5 15,0 0-28-15,0-2-14 16,0 2-25-16,0 0-65 0,0 0-11 16,0 3-8-16,0 12-17 15,0 8 16-15,0 6 1 16,0-1 0-16,3 6 5 15,2 2-5-15,-3 5 13 16,5-6-3-16,-1 6-9 16,0-1 22-16,2-4-22 15,-4-4 0-15,1-2 20 16,-3-2-21-16,0-6 8 16,-2-4 5-16,0-5-4 0,0-5 31 15,0-3-22 1,0-5 7-16,0 0 46 0,0 0 4 15,0 0-1-15,0 0-14 16,0 0-27-16,0 0 4 16,0 0-36-16,0 0-1 15,0 0 0-15,0 0-45 16,0-5-11-16,0-2-66 16,0-3-80-16,0-12-86 15,0 3-255-15,0-2-649 0</inkml:trace>
  <inkml:trace contextRef="#ctx0" brushRef="#br0" timeOffset="-91167.33">4164 15236 834 0,'0'0'715'16,"0"0"-542"-16,0 0-109 15,0 0-5-15,0 0-24 16,0 0-15-16,0 0 51 16,8 44 2-16,-6-22-1 15,2 4 7-15,1 2-27 16,-1-6-12-16,0 0-15 16,-2 0 39-16,3-8-45 15,-5-4 9-15,0-2-13 16,0 0-5-16,0-8-15 0,0 0 5 15,0 0-17-15,0 0-24 16,0 0-63-16,0-4-189 16,-9-4-417-16</inkml:trace>
  <inkml:trace contextRef="#ctx0" brushRef="#br0" timeOffset="-90988.28">4129 15177 1239 0,'0'0'351'0,"0"0"-173"15,0 0-42 1,0 0-29-16,0 0-107 0,0 0-81 16,0 0-151-16,35-23-352 15</inkml:trace>
  <inkml:trace contextRef="#ctx0" brushRef="#br0" timeOffset="-90554.77">4534 15182 1035 0,'0'0'495'15,"0"0"-405"-15,0 0 12 16,0 0 20-16,0 0 2 16,0 0-42-16,0 0-54 15,-98 4-2-15,83 10-8 16,-1 7-8-16,3 6 27 15,-1 1-15-15,6 4 15 16,3-2 5-16,5 2-33 16,0-2 32-16,0-6-5 15,5 1-8-15,8-8 0 16,3-1-22-16,2-4-5 16,1-4 11-16,2-6 7 15,4-2-6-15,-4 0 1 0,4 0-5 16,2 0-5-16,0-5-4 15,-1-8-83-15,8-1-64 16,-5 4-138-16,-5-3-206 0</inkml:trace>
  <inkml:trace contextRef="#ctx0" brushRef="#br0" timeOffset="-90154.76">4842 15250 1196 0,'0'0'525'0,"0"0"-426"0,0 0-14 16,0 0 57-16,0 0-8 15,-115 52-62-15,96-34-30 16,6 4-10-16,4-4 17 16,5-4-7-16,1-6-35 15,3-2-7-15,0-4 8 16,0-2-7-16,0 0 7 15,0 0-8-15,7-4-2 16,7-8-6-16,1-6-19 16,3 0-42-16,2 4 1 15,-2 0 1-15,-2 8 8 16,-3 6 0-16,-5 0 27 16,2 12 30-16,-3 6-5 0,1 8 7 15,-1-4 7-15,2-4-6 16,-2 0 9-16,-1-5-10 15,-2-4 1-15,1-5-3 16,-3-2-8-16,0 1-2 16,3-3-133-16,0 0-136 15,-3 0-330-15</inkml:trace>
  <inkml:trace contextRef="#ctx0" brushRef="#br0" timeOffset="-89749.72">4993 14909 1280 0,'0'0'279'0,"0"0"-91"15,0 0 47-15,0 0-54 16,0 0-106-16,0 0-68 16,0 0-6-16,0 45 11 15,0-13-11-15,0-2 8 16,5 9 33-16,2 3-14 16,-3 6 1-16,1-2 26 15,-1 7-22-15,-2-3 1 16,0 0-32-16,1-6 4 15,-1-8-1-15,0-6-5 0,1-12-7 16,-3-4 7-16,0-6 0 16,0-8-1-16,0 0 1 15,0 0 0-15,0 0-30 16,0-10-86-16,0-8-226 16,0 1-329-16</inkml:trace>
  <inkml:trace contextRef="#ctx0" brushRef="#br0" timeOffset="-89351.75">4898 15302 464 0,'0'0'885'0,"0"0"-660"16,0 0-36-16,0 0 47 15,0 0-86-15,0 0-87 16,0 0-42-16,-9-22-21 15,29 12 0-15,4 3-14 16,3 2 14-16,0-3 0 16,-2 3-3-16,-1 4 3 15,-4 1 0-15,-2 0-14 16,-3 0 14-16,-1 6-12 16,-3 6 3-16,1-4 8 15,-2 2 1-15,1 2 0 0,1 2 2 16,-4 4 26-1,1 4 16-15,1 0 6 0,-6 6 9 16,0-6-8-16,-1 0-20 16,-3-4-18-16,2-4 7 15,-2-5-19-15,0-6 8 16,0-3-9-16,0 0-37 16,0 0-15-16,0-3-40 15,-5-14-273-15,-6 2-384 0</inkml:trace>
  <inkml:trace contextRef="#ctx0" brushRef="#br0" timeOffset="-89200.8">5116 15123 1385 0,'0'0'305'0,"0"0"-216"0,0 0-89 16,0 0-46-16,0 0-184 15,0 0-1066-15</inkml:trace>
  <inkml:trace contextRef="#ctx0" brushRef="#br0" timeOffset="-88502.9">5346 15204 1069 0,'0'0'349'16,"0"0"-219"-16,0 0-23 0,0 0 38 15,0 0-22-15,0 0-53 16,-23 122-22-16,23-98-4 16,0 0 3-16,9-6 17 15,5-2-45-15,-1-6 3 16,1-2 0-16,1-6-14 16,-1-2 20-16,1 0-13 15,3-4-14-15,-5-10 4 16,0 0-5-16,-5-4-6 15,-6 0-28-15,-2-4-48 16,0 0-74-16,-12-5-82 16,-10 8-59-16,-2 3-25 15,-5 6 113-15,-3 5 173 0,6 5 36 16,1 0 64-16,5 0 163 16,4 0-26-16,8 0-61 15,3 0-26-15,5 0-94 16,0 0-3-16,0 0 4 15,13 0 2-15,8 0-4 16,3 0 5-16,2 0-13 16,3 0-2-16,3-3-9 15,-3 3-4-15,0 0 2 16,-5 0-1-16,-1 9 2 16,-6 12 1-16,-1 2 0 15,-5 8 28-15,-1-5-18 16,-4 6 19-16,-2-10-1 0,-1 0-10 15,-3-4 58 1,0-9-13-16,0-4 9 0,0-1 12 16,0-4 24-16,-7 0 6 15,1-8-83-15,0-10-31 16,6-8-21-16,0-6-81 16,2-4-27-16,17 2-28 15,-1 6 41-15,-1 6 78 16,1 12 31-16,0 10 7 15,-2 0 27-15,1 10 71 16,-1 12 32-16,-1 4-61 16,-1 0-27-16,-5-2-11 15,-3 2-23-15,-6-8-8 16,0 4-73-16,-4-4-181 0,-9-5-472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13T03:14:06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2866 8781 707 0,'0'0'292'15,"0"0"-171"-15,0 0-99 16,0 0 36-16,0 0 6 15,0 0-37-15,-5-12-18 0,5 12 24 16,0 0 30-16,0 0-14 16,0 0-26-16,0 0-11 15,0 0-12-15,0 0-1 16,0 0-16-16,0 0-44 16,0 0 7-16,0 0 35 15,0 0-23-15,0 0-29 16,0 2-8-16,0-1 24 15,0 2 37-15,0 1-19 16,0-2-14-16,0 2-21 16,0-2 24-16,0 0-47 15,0 1-48-15</inkml:trace>
  <inkml:trace contextRef="#ctx0" brushRef="#br0" timeOffset="57068.12">5807 2155 836 0,'0'0'38'0,"0"0"-28"16,0 0 3-16,0 0-2 16,0 0-3-16,0 0 256 15,17 12-48-15,-17-12-24 16,5-4-64-16,0-4 2 16,-1 1-26-16,3-2-33 15,-1 3-7-15,-1 0-24 16,1 0-2-16,-1-2-28 15,-2 0 17-15,1 1 19 16,-2-6 20-16,-2 3 22 16,0-5-63-16,0 3 7 15,0-5-32-15,0 3 0 0,0-2 4 16,-2 2-4-16,-10 0-28 16,1 1 28-16,-2 2-39 15,-3 1 26-15,-1 1 1 16,-1 0-33-16,0 5 10 15,0 0-15-15,2 4 32 16,1 0 5-16,-1 0-18 16,3 0 21-16,2 0 9 15,0 0-5-15,2 0-1 16,0 0 7-16,2 0 0 16,-4 0-2-16,2 4-2 15,0 0 4-15,0 0 0 16,1 1 2-16,1-3-2 15,3 3 0-15,-4 3 0 16,4-2-2-16,-2 3-5 0,1 4 7 16,-1-1 0-16,0 4 0 15,2-2 0-15,0 2 0 16,2-2 0-16,0 0-1 16,2 2 8-16,0 0-7 15,-3 2 2-15,3-1 4 16,0 1 8-16,0 1-13 15,0-1 0-15,0 4 22 16,0-1-14-16,0 1 15 16,0-1-14-16,0 4-1 15,0-2-1-15,0 2-8 16,0 1 0-16,0 0 8 0,0 2-8 16,0-2 0-16,0-2 0 15,0 2 1-15,0-2 0 16,0 0-1-16,-2-2 0 15,2 3-6-15,0-6 7 16,0 2-1-16,0-1 0 16,0-2 9-16,0 0-10 15,0 0 1-15,0-2 0 16,0 2-1-16,0-2 2 16,0 2 4-16,0-2-5 15,0 0 0-15,0 2-4 16,0 0 5-16,0 0-1 15,0 0 12-15,0-1-12 0,0 1 0 16,0 0-1 0,0-3 1-16,0 2 10 0,0-2-10 15,2 2 0-15,-2-1-7 16,3-1 7-16,-1 2 0 16,-2-3 0-16,2 2 1 15,-2-5 7-15,2 2-8 16,-2-3 0-16,0-2 10 15,0 2 15-15,0-2 24 16,0-2-10-16,0 2-21 16,0 0 20-16,0-2-1 15,0-2-35-15,0 0 32 16,0-2-22-16,0-2 7 0,0 0 16 16,0 0-19-1,0 0 18-15,0 0-19 0,0 0 7 16,0 0 17-16,0 0 3 15,0 0 27-15,0 0-4 16,0 0-26-16,0 0 23 16,0 0-34-16,0 0 0 15,0 0 2-15,0 0-29 16,0 0-1-16,0-6 0 16,0-2-68-16,0 0-19 15,0-4-131-15,0-8-241 16,0 2-13-16,0 2-837 0</inkml:trace>
  <inkml:trace contextRef="#ctx0" brushRef="#br0" timeOffset="64254.05">5109 2763 715 0,'0'0'100'16,"0"0"-77"-16,0 0-10 16,0 0 291-16,0 0-15 15,0 0-132-15,-10 12-44 16,10-12 37-16,0 0 24 15,0 0-59-15,0 0-38 16,0 0 0-16,0 0-39 16,0 0-2-16,0 0 14 15,0 0-26-15,0 0 28 16,0 0-12-16,0-4-31 16,6-1 3-16,5-6-12 0,7-1-3 15,5 0-6-15,3-2 15 16,10-2-12-16,6 0-1 15,10-5 7 1,6 0 1-16,8-3-1 0,5-2-1 16,5-3-10-16,2 2 5 15,1-4 6-15,-11 5 0 16,-3 2 7-16,-15 2-14 16,-7 2 7-16,-9 4-5 15,-14 2 4-15,-7 4 2 16,-6 4 42-16,-7 4 45 15,0 0-18-15,0 2 9 0,0 0-58 16,0 0-21-16,0 0-44 16,-3 12-78-16,-3 8-169 15,-3-2-228-15</inkml:trace>
  <inkml:trace contextRef="#ctx0" brushRef="#br0" timeOffset="67053.41">8982 2224 702 0,'0'0'104'0,"0"0"-61"15,0 0-26-15,0 0 326 16,0 0 37-16,0 0-159 15,0 0-59-15,0-22-23 16,0 22 0-16,0 0-56 0,0 0-65 16,0 0-17-16,0 0-2 15,0 1-26-15,0 16 9 16,0 5 12-16,0 7 11 16,2 4-6-16,5 1 2 15,1 0-1-15,2 0 26 16,-1-4-26-16,1-4 1 15,2-2 13-15,1-4-13 16,-2-6 5-16,-2-2-1 16,0-3 3-16,-2-4-12 15,2-3 5-15,-2-2-1 16,3 0 24-16,4-5-6 16,4-13 12-16,0-6-26 0,3-7 6 15,0-1 1-15,-1-6-11 16,-3-2-33-16,0 0 1 15,-5 0-71-15,-2 4 40 16,-3 5 39-16,-5 6 4 16,-2 4 19-16,0 5-6 15,0 4 7-15,0 6 24 16,0 0 35-16,0 6-4 16,0-1-28-16,0 1-26 15,0 0 7-15,0 0-8 16,0 0-13-16,0 0 13 15,0 5-28-15,0 8 28 16,0 5 0-16,-2 1 0 0,2 3-3 16,0 5 3-1,0 3 0-15,0-1-1 0,0 2 7 16,0 1-7-16,0-2 1 16,2 0 0-16,0 1-3 15,2-4 3-15,-2 4 0 16,1-4 8-16,-3 4 2 15,0 1-6-15,0 2-4 16,0 0 1-16,0 0 3 16,-3-2-4-16,-1 0 0 15,-2 0 12-15,-4-2-12 16,-1 0 0-16,-2-2-1 16,-5 0 2-16,-2-3 3 15,-2-6-3-15,-3-5 4 0,1-3 15 16,-3-8-19-16,0-3 38 15,-4 0 27-15,0-2-47 16,-1-16 15-16,1-4-33 16,0-4 5-16,2 0-6 15,0 0-36-15,7 2-25 16,2 1 3-16,7 4-66 16,3 5 12-16,10-3-147 15,0 8-50-15,6-1-647 0</inkml:trace>
  <inkml:trace contextRef="#ctx0" brushRef="#br0" timeOffset="67842">9830 2005 694 0,'0'0'96'0,"0"0"192"16,0 0 16-16,0 0-166 15,0 0-80-15,0 0 2 16,0 0-19-16,-26-4-22 15,17 6 0-15,-2 8 4 16,-3 2 0-16,-1 2 1 0,-3 2-8 16,1 4 25-1,1 0-9-15,0 0 7 0,3-2 13 16,4 0-30-16,-2 0 20 16,2 1-4-16,0 2-31 15,-2 1 24-15,-1 4 2 16,4 0-32-16,-1 3 39 15,3-3-26-15,0 2 4 16,4-4-3-16,2 0-14 16,0-2 22-16,0 0 4 15,0-2-8-15,0 0 35 16,0-2-32-16,10 3 12 16,-2-6 7-16,3 2-29 15,1-4 18-15,-1 0-30 16,2-2 16-16,3-3-14 0,1 1-2 15,3-1 0-15,1-2 14 16,1 0-14-16,-2-3 6 16,0 2-6-16,-3-3 0 15,-3 0-3-15,-7-2 3 16,-3 0 0-16,-2 0 9 16,-2 0-8-16,0 0 21 15,0 0-1-15,0 0-19 16,0 0-2-16,-2 0-37 15,-9-6-109-15,5-2-99 16,-4-1-287-16</inkml:trace>
  <inkml:trace contextRef="#ctx0" brushRef="#br0" timeOffset="68376.1">10018 2071 773 0,'0'0'572'16,"0"0"-383"-16,0 0-76 16,0 0 2-16,0 0-58 15,0 0-42-15,0 0 4 16,0 36 6-16,0-12 4 16,0 2 24-16,0 0-8 15,0 4 9-15,-3 1 5 16,3-1-13-16,-2 2-27 15,2 0-4-15,-2 0 19 16,0 2-6-16,2-2-22 16,0-2 38-16,0-2 1 15,0-3 23-15,0-6-15 16,0-1-41-16,9-4 10 0,2-2-21 16,4-3 6-16,1-4 7 15,2-2-13-15,2-3-1 16,-2 0 8-16,0 0 6 15,-4 0-28-15,-2-3-4 16,-1-5-70-16,-3 1-42 16,-8-10-61-16,0 5-102 15,0 3-290-15</inkml:trace>
  <inkml:trace contextRef="#ctx0" brushRef="#br0" timeOffset="68602.03">9788 2416 948 0,'0'0'617'0,"0"0"-519"15,0 0-30-15,0 0 80 16,0 0-65-16,0 0-46 15,121-38-37-15,-83 36-19 16,-7 0-139-16,-4 0-193 0</inkml:trace>
  <inkml:trace contextRef="#ctx0" brushRef="#br0" timeOffset="69059.61">10169 2023 795 0,'0'0'652'0,"0"0"-543"16,0 0-51-16,0 0 18 15,0 0-28-15,0 0 0 16,0 0-22-16,134-20 5 0,-110 34 12 16,1 4-24-16,-3 6 6 15,1 2-14-15,-4 8-3 16,0 4 47-16,-9 7-12 16,-2 5-17-16,-6 4 43 15,-2 0-30-15,0-4 17 16,0-2-10-16,-12-4-7 15,-1-5 28-15,-5-7-28 16,-1-6 25-16,0-4 10 16,-1-4-43-16,5-4 23 15,1-4-29-15,5-4-16 16,7-4 16-16,0-2-23 16,0 0-4-16,2 0-17 0,0-2-174 15,0-10-136 1,0 0-475-16</inkml:trace>
  <inkml:trace contextRef="#ctx0" brushRef="#br0" timeOffset="69524.37">10778 2356 700 0,'0'0'289'15,"0"0"-99"-15,0 0-5 16,0 0-51-16,0 0-51 16,124 2-37-16,-84-2-7 15,1 0 17-15,-1 0-21 16,-3 0 13-16,-3 0 15 0,-5 0-10 16,-7-2 1-1,-1 0-33-15,-6 0 1 0,-3 2 9 16,-6 0-30-16,1-2 14 15,-3 2-10-15,-4 0 9 16,0-2-9-16,0 0-5 16,0 2-1-16,0 0 1 15,0 0-28-15,0 0-127 16,-9 0-66-16,-5 8-132 0</inkml:trace>
  <inkml:trace contextRef="#ctx0" brushRef="#br0" timeOffset="69773.81">10858 2501 1033 0,'0'0'557'16,"0"0"-472"-16,0 0 23 15,0 0 76-15,0 0-40 16,0 0 18-16,0 0 14 16,118 1-67-16,-78-1-82 15,-2 0-27-15,2 0 0 16,-13 0-252-16,-11 0-323 0</inkml:trace>
  <inkml:trace contextRef="#ctx0" brushRef="#br0" timeOffset="71252.02">11876 2322 750 0,'0'0'379'0,"0"0"31"15,0 0-256-15,0 0-52 16,0 0 14-16,0 0-18 16,0 0-41-16,3-52-38 15,9 42-17-15,7-2 29 16,3-1 20-16,6-1-32 15,9 2 35-15,0-2-37 16,8 4-2-16,-2 2 19 0,-2 4-28 16,-5 2 13-16,-5 2-19 15,-6 0 0 1,-5 14-11-16,-7 8 7 0,-4 4 3 16,-9 5-11-16,0 5 12 15,0 4-6-15,-17-2 7 16,-6 2-1-16,-6-4 0 15,-2-4-5-15,-3-2 5 16,1-8-13-16,0-4 12 16,4-4-11-16,4-6 13 15,6-4-1-15,3-4 36 16,3 0-26-16,3 0 26 0,6-7-20 16,-1-5-15-1,5 0 37-15,0-2-38 0,0 0 6 16,0-1-3-16,3 1-3 15,7 0 0-15,6 0 0 16,5 0 0-16,0-2-10 16,6 2 6-16,2-2 4 15,7-2-1-15,5 2-2 16,3 0 3-16,5-2 0 16,0 2-12-16,-2 0 0 15,-3-2-15-15,-1 1-4 16,-5-1-22-16,-3-2-20 15,-4-1 34-15,-4-2 9 16,-2 3-33-16,-10 2 50 16,-3 4 4-16,-8 7 9 0,-4 0 25 15,0 5-24-15,-8 2 17 16,-11 0-17-16,-8 0 7 16,-4 0-16-16,-2 9 5 15,-1 2 3-15,3 3-1 16,4 4 7-16,3 4-6 15,3 4 25-15,6 1-10 16,1 1 44-16,8 2-18 16,1 0-10-16,3 0 18 15,2-2-15-15,0 0 7 16,0 0 16-16,13-3-23 16,1-4 4-16,7-1-18 0,-2-4-19 15,6-2 23-15,-1-5-15 16,3-4 6-16,0-5-5 15,1 0-8-15,3 0 4 16,-2 0-6-16,0-5-56 16,-2-9-185-16,-6 1-131 15,-11-1-436-15</inkml:trace>
  <inkml:trace contextRef="#ctx0" brushRef="#br0" timeOffset="71741.12">13057 1935 751 0,'0'0'103'0,"0"0"76"16,0 0-10-16,0 0 17 16,0 0-21-16,-127 82-50 0,111-57-34 15,1 6-2-15,4 1 3 16,-1 2-11-16,4 4-18 15,3 0-25-15,1 3 29 16,4-1 2-16,0-3 9 16,0 0-4-16,7-3 14 15,5-4-53-15,7-4 29 16,-2-4-53-16,1-3 9 16,5-6 17-16,-2-2-14 15,2-6 27-15,-1-1-18 16,3-1-21-16,0-3 10 15,-1 0-11-15,0 0-6 16,1-7-40-16,0-9-199 0,-6 3-80 16,-7-4-307-16</inkml:trace>
  <inkml:trace contextRef="#ctx0" brushRef="#br0" timeOffset="72132.95">13318 1948 849 0,'0'0'633'16,"0"0"-511"-16,0 0-83 0,0 0 53 15,0 0 7-15,0 0-24 16,-29 109-12-16,29-68 0 16,0 2-15-16,0 5 36 15,0 1-60-15,0-1 28 16,0-2 38-16,0-4-16 16,7-4-9-16,-3-6-10 15,2-6-19-15,-3-6-3 16,1-6-24-16,-2-4-8 15,1-4 16-15,-3-3-17 16,0-3 0-16,0 0-31 16,0 0-75-16,-5-4-116 0,-12-9-313 15,-2 0-962-15</inkml:trace>
  <inkml:trace contextRef="#ctx0" brushRef="#br0" timeOffset="72332.99">12976 2324 1035 0,'0'0'805'15,"0"0"-624"-15,0 0-119 16,0 0 80-16,0 0 30 16,121-62-94-16,-70 52-48 15,3 0 1-15,-3 3-31 0,-4 5-20 16,-3 2-195-1,-10 0-278-15,-14 0-718 0</inkml:trace>
  <inkml:trace contextRef="#ctx0" brushRef="#br0" timeOffset="72678.98">13385 1875 945 0,'0'0'606'0,"0"0"-527"16,0 0 7-16,0 0 133 0,149-16-85 16,-107 24-45-1,-2 20-12-15,-5 9 62 0,-3 14-14 16,-5 7-34-16,-7 8 17 15,-9 4 9-15,-7 1-32 16,-4-4-33-16,0-2-40 16,-6-11-3-16,-12-8-9 15,-4-7 9-15,-1-14-6 16,-2-5-3-16,2-7-24 16,-2-6-39-16,-10 0-77 15,6-5-180-15,4-2-334 0</inkml:trace>
  <inkml:trace contextRef="#ctx0" brushRef="#br0" timeOffset="73324.88">14104 2027 377 0,'0'0'255'16,"0"0"-174"-16,0 0-18 15,0 0 151-15,0 0 13 16,0 0-25-16,0 0-80 0,-9-52 16 15,9 50 14 1,0 2 11-16,0 0-49 0,0 0-73 16,0 0-16-16,0 4-25 15,5 11 36-15,8 6 63 16,7 7-18-16,5 4-4 16,4 4 41-16,4 4-42 15,3 0 12-15,-1 1-6 16,-1-1-48-16,-3-3 12 15,-4-2-32-15,-3-5 4 16,-3-4-8-16,-6-4 1 16,-4-8-3-16,-4-2-8 15,-5-6 0-15,0-4-10 16,-2-2 10-16,0 0-18 0,0 0 12 16,0 0-26-16,0-8-56 15,0-10-77-15,-8-16-141 16,-2 4-216-16,4-1-459 0</inkml:trace>
  <inkml:trace contextRef="#ctx0" brushRef="#br0" timeOffset="73661.52">14519 1927 500 0,'0'0'848'0,"0"0"-645"16,0 0-104-16,0 0 59 15,0 0-1-15,0 0-83 16,0 0-37-16,-68 0-11 16,49 24 64-16,-6 6-32 15,1 8 35-15,-3 2 36 16,0 2-59-16,1 1-34 15,-3 1-9-15,0-4-27 16,0-4 22-16,2-4-22 16,2-6 0-16,1-6-10 15,4-6 6-15,4-4-37 16,1-6-49-16,-3-4-99 16,5 0-19-16,-1 0-312 0</inkml:trace>
  <inkml:trace contextRef="#ctx0" brushRef="#br0" timeOffset="73940.64">13982 2199 851 0,'0'0'549'0,"0"0"-436"15,0 0 2 1,0 0 6-16,0 0 5 16,0 0 18-16,136-36-5 0,-85 32 28 15,9 0-28 1,2 2-88-16,3 0-7 0,-3 2-44 16,-6 0 0-16,-9 0 0 15,2 11-101-15,-16 0-217 16,-8 1-235-16</inkml:trace>
  <inkml:trace contextRef="#ctx0" brushRef="#br0" timeOffset="74878.67">14937 2231 747 0,'0'0'354'15,"0"0"-10"-15,0 0-114 16,0 0 1-16,0 0-11 15,0 0-139-15,0 0-57 16,52-36 14-16,-19 21-5 16,5-6 26-16,2 3-7 15,1-4-36-15,-4 2 26 0,-3-4-41 16,-3 0 23-16,-7-4-1 16,-3-3-22-16,-6-1 18 15,-6-1-19-15,-7-3-17 16,-2 2-23-16,0 4-36 15,0 4 8-15,-13 3 31 16,-6 9-1-16,4 5 19 16,-3 2 1-16,3 7 13 15,-1 0-5-15,3 0 10 16,-1 0 0-16,3 10-7 16,1 5 8-16,-4 0-1 15,3 4 0-15,0 2-3 16,1 0-4-16,4-1 5 0,2 3 2 15,4 2 3-15,0 6-1 16,0 1 16-16,0 3-18 16,0 5 0-16,6 4 27 15,-2 2-8-15,3 0 13 16,0 1-8-16,0-3 0 16,-1-4 59-16,-1 0-37 15,-3-4-45-15,-2 0 23 16,0-6-22-16,0-4 15 15,0-4-17-15,-2-6 1 16,-1-6 36-16,-1-4-24 16,4-2 2-16,-2-4 64 0,2 0 3 15,0 0 70 1,-2-4-59-16,0-12-72 0,2-4-13 16,0-6-8-16,0-2-14 15,0 0 13-15,0 2-23 16,2 2 23-16,6 2-1 15,6 4-20-15,1 2 21 16,2 2-14-16,-2 4-37 16,-1 3 43-16,-1 6-7 15,-1 1-7-15,5 0 14 16,-5 19-26-16,5 6 34 16,-2 3-7-16,3 4 8 15,-3 2-10-15,1-4 10 0,-3-2 0 16,1-6 0-16,-5-3 16 15,-3-6-30-15,-2-5 14 16,0-2-135-16,-4-3-42 16,0-3-114-16,2 0 47 15,-2 0-96-15</inkml:trace>
  <inkml:trace contextRef="#ctx0" brushRef="#br0" timeOffset="75306.61">15887 1820 995 0,'0'0'497'0,"0"0"-422"16,0 0-16-16,0 0 19 16,0 0 11-16,0 0-7 15,-119 97 11-15,99-57 24 16,5 6-54-16,-3 6 5 16,5 2 6-16,2 2-15 0,4-1 14 15,4-4-24 1,3 0-28-16,0-7 23 0,5-6-14 15,13-4-8-15,2-8 18 16,2-4-34-16,3-7 12 16,1-6-7-16,1-3-10 15,0-6 19-15,0 0-20 16,0 0-18-16,-6-8-30 16,0-6-133-16,-4-18-72 15,-3 4-92-15,-5 0-441 0</inkml:trace>
  <inkml:trace contextRef="#ctx0" brushRef="#br0" timeOffset="75615.53">16134 1939 1395 0,'0'0'374'0,"0"0"-111"15,0 0 44-15,0 0-136 16,0 0-118-16,0 0-53 16,0 0 0-16,0 84 8 15,0-36 48-15,6 8 3 16,4 2 33-16,-1-1 10 16,-1-5-43-16,3-6-51 15,1-6-1-15,-1-10 2 16,-3-6-9-16,0-8-1 0,-4-6 1 15,-2-6-86 1,-2-4-37-16,0 0-103 0,-16 0-116 16,-5-6-389-16</inkml:trace>
  <inkml:trace contextRef="#ctx0" brushRef="#br0" timeOffset="75787.66">15978 2280 935 0,'0'0'897'0,"0"0"-726"16,0 0-83-16,0 0 123 16,0 0-28-16,0 0-142 15,138-59-32-15,-97 53-9 16,-4 3 0-16,1-10-182 16,-9 3-213-16,-11-2-936 0</inkml:trace>
  <inkml:trace contextRef="#ctx0" brushRef="#br0" timeOffset="76017.75">16368 1798 937 0,'0'0'680'15,"0"0"-531"-15,0 0 82 16,165 73 75-16,-111-17-59 15,-6 9-49-15,-9 10-51 0,-16 3-85 16,-9-3 4 0,-14-7-54-16,0-6-11 0,-22-8-1 15,-45 4-72-15,7-14-153 16,-2-13-699-16</inkml:trace>
  <inkml:trace contextRef="#ctx0" brushRef="#br0" timeOffset="77129.78">10956 3789 215 0,'0'0'522'15,"0"0"-209"-15,0 0-74 16,0 0-95-16,0 0-2 16,0 0-57-16,0 0 4 15,-22 0 17-15,22 0-13 16,0 0 10-16,0 0-22 16,0 0-13-16,0 0 25 15,0 0-29-15,0 0-21 16,2 0-28-16,14 0-6 0,8 0 22 15,8-1-10-15,5-3-6 16,5 0 23-16,3-1-20 16,4 1 4-16,2 0-11 15,-4 1-10-15,-4 1 7 16,-6 2-8-16,-6 0 0 16,-6 0 0-16,-10 0 3 15,-5 0-3-15,-6 0 0 16,-4 0-7-16,0 0 0 15,0 0-10-15,0 0-14 16,0 0-24-16,-4 0-58 16,-6 0-15-16,-7 4-49 0,1 5-114 15,1 0-111-15</inkml:trace>
  <inkml:trace contextRef="#ctx0" brushRef="#br0" timeOffset="77371.38">11141 3922 1015 0,'0'0'405'0,"0"0"-225"15,0 0 80-15,0 0 17 16,0 0 22-16,0 0-165 15,118-12-64-15,-78 4-12 0,4 2-57 16,1 2-1-16,11 4-84 16,-12 0-304-16,-10 0-233 0</inkml:trace>
  <inkml:trace contextRef="#ctx0" brushRef="#br0" timeOffset="78503.53">12816 3086 720 0,'0'0'367'15,"0"0"-143"-15,0 0-65 16,0 0-15-16,0 0-34 16,0 0 6-16,0 0-15 15,-53-65 19-15,39 60-36 16,1 3-9-16,-5 2-50 15,1 0 6-15,-6 0-31 16,-1 0 1-16,-1 6-7 16,-2 6 6-16,-2 4 0 15,3 2 0-15,2-1 5 0,3 1-7 16,4 1 2-16,3-1-4 16,5 2-4-16,0 2 10 15,4 2-2 1,3 2 0-16,0 2 1 0,2 1-1 15,0-2 0-15,0 2 1 16,0-1-2-16,2-3-2 16,5 2 3-16,-2 1 2 15,1-2-2-15,-1 2 23 16,-1 1-17-16,-2-2-5 16,3 1 20-16,0 0-21 15,-3 3 11-15,0-2-11 16,0 1 0-16,3-2 2 15,-1 3-2-15,-2-4 0 16,2 2 12-16,1-1-11 0,-3 2 16 16,1-2-16-16,-3 0-1 15,2 0 16-15,0 0-16 16,1-2 0-16,-1 0-9 16,2-2 15-16,0 0-6 15,1 1 0-15,-3-3 1 16,2 0-9-16,-4-1 8 15,3 2 0-15,-3-1-1 16,0-3-4-16,0 2 5 16,0-4 0-16,0-2-1 15,0-3-10-15,0 0 5 16,0 0 6-16,0-2-1 16,0 2 3-16,-7-2 1 15,0 2-3-15,-3-2 0 16,0 0-6-16,1 0 7 0,-1 0-1 15,-2-2 0-15,-1 2 6 16,0-2-6-16,-5 3 0 16,-3-6 0-16,2 3-4 15,-4-3 4-15,1-4 0 16,-3-1-1-16,6 0 2 16,-2 0 5-16,1-1 7 15,3-10-4-15,3 1 45 16,3 0 24-16,2 2 1 15,3 3-7-15,0-2-48 16,4 3 1-16,2 2-25 16,0 2-6-16,0 0-19 0,6 0-234 15,2 0-352-15</inkml:trace>
  <inkml:trace contextRef="#ctx0" brushRef="#br0" timeOffset="80486.58">13184 3578 669 0,'0'0'124'16,"0"0"-59"-16,0 0 483 15,0 0-332-15,0 0-64 16,0 0-85-16,0 0 49 16,8-23-34-16,9 11-51 15,3 0-2-15,4 0-19 16,5 0-2-16,2 1 4 15,7 4-11-15,0 2 20 16,0 5-21-16,-3 0 10 16,-6 0-17-16,-6 17 7 0,-10 9 0 15,-6 10-6 1,-7 4 6-16,0 6 0 0,-5 0 0 16,-17-2 10-16,-2-3-6 15,-5-5 10-15,-3-6 2 16,1-8 30-16,2-6-17 15,5-6 17-15,4-6 10 16,4-4-19-16,7 0 18 16,5-12-29-16,4-6-25 15,0-6 10-15,2-6-11 16,18 0 0-16,7-5-1 16,6 3-19-16,0 0 7 15,6 2-14-15,1 0 17 16,-3 4-4-16,-1 2 17 15,-3 2-3-15,-4 0 0 16,-2 4 1-16,-7 0-5 16,-2 4 4-16,-4 0-24 0,-6 4 23 15,-1 4-24-15,-5 0 25 16,-2 4 0-16,0 0 15 16,0 2-5-16,0 0 8 15,0 0 1-15,-9 0-4 16,-4 2-5-16,-5 12-10 15,-2 6 0-15,0 4 1 16,0 3 3-16,3 6-2 16,3 1 41-16,3-1 12 15,7 5-42-15,4-5 10 16,0-1-14-16,4-1 3 0,13-5 17 16,6-4-28-16,-1-7 10 15,5-2 7-15,0-5-17 16,2-6 7-16,-1-2-8 15,1 0-7-15,-2 0-29 16,4-10-214-16,-10-3-109 16,-6 0-261-16</inkml:trace>
  <inkml:trace contextRef="#ctx0" brushRef="#br0" timeOffset="80921.62">14187 3246 1091 0,'0'0'297'16,"0"0"-198"-16,0 0 40 15,0 0 26-15,0 0-76 16,0 0-40-16,0 0 31 16,-116 60-18-16,95-32-12 15,2 5-27-15,3 3-14 16,1 4 32-16,3 4-4 16,3 3 19-16,5-3 8 0,2 3 9 15,2-3 5 1,0-1-43-16,6-6-22 0,10-2 9 15,4-7-21-15,0-8 8 16,5-4 3-16,2-8-3 16,1-4 13-16,1-4-22 15,0 0 1-15,-4 0-2 16,-3 0-59-16,-5-4-155 16,-5-8-43-16,-3 2-120 15,-7 0-614-15</inkml:trace>
  <inkml:trace contextRef="#ctx0" brushRef="#br0" timeOffset="81433.14">14341 3413 895 0,'0'0'650'16,"0"0"-465"-16,0 0-9 15,0 0 39-15,0 0 10 16,0 0-166-16,0 0-47 16,-19 32 15-16,13-2 4 15,2 6 34-15,1 2-1 16,3 0-43-16,0 2 18 15,0-4-18-15,3-1 4 16,10-8 26-16,3-3-38 16,-1-6 8-16,1-3 13 15,-1-8-22-15,1-3 14 0,-1-4-13 16,3 0-13-16,-3 0 0 16,1-7-67-16,-7-12-93 15,-2 5-190-15,-7-1-255 0</inkml:trace>
  <inkml:trace contextRef="#ctx0" brushRef="#br0" timeOffset="81613.13">14231 3616 1175 0,'0'0'767'0,"0"0"-559"15,0 0 48-15,0 0-61 0,0 0-93 16,0 0-89-1,0 0-12-15,100-31 12 0,-59 24-13 16,5 4-55-16,-10 3-295 16,-10-2-352-16</inkml:trace>
  <inkml:trace contextRef="#ctx0" brushRef="#br0" timeOffset="81912.94">14509 3206 1272 0,'0'0'271'0,"0"0"-127"16,114-2 83-16,-58 4-35 15,2 20-8-15,-3 11-65 16,-8 11-3-16,-9 7-37 15,-11 12-26-15,-16 3 23 16,-8 2-43-16,-3-2-31 16,-8-4 25-16,-11-9-27 15,-1-9-1-15,-1-10 1 16,4-10-77-16,-12-2-94 16,6-8-308-16,1-6-386 0</inkml:trace>
  <inkml:trace contextRef="#ctx0" brushRef="#br0" timeOffset="83037.91">15345 3543 29 0,'0'0'723'16,"0"0"-231"-16,0 0-293 16,0 0-67-16,0 0-17 15,0 0 27-15,0 0-59 16,101-65-3-16,-66 42 47 0,3-4-37 16,0 2 18-16,-1-4-38 15,0 1-69-15,-8-2 27 16,-5 1-23-16,-8-4 2 15,-10 5-14-15,-6 2-4 16,0 4-38-16,-4 6-10 16,-12 6 9-16,-4 4 29 15,-2 4-17-15,-1 2 16 16,-1 0 21-16,4 0-11 16,2 0 12-16,7 0 0 15,2 4 1-15,2 4 3 16,5 6-3-16,0 6 0 15,2 6 34-15,0 8 38 0,0 7 48 16,0 2-26-16,0 5-35 16,0 2-5-16,0 2-42 15,0-1 20-15,2-1 0 16,0-4-33-16,1-6 26 16,-3-8-14-16,2-8 2 15,-2-8 20-15,0-8-24 16,0-6 10-16,0-2 41 15,0 0 8-15,0-5 15 16,2-16-77-16,3-3-7 16,1-6-9-16,3-4-33 15,5 0-13-15,1 0-36 0,-1 6 37 16,-1 8 53 0,-3 6 1-16,0 8-23 15,-3 4 22-15,-1 2-17 0,4 4 18 16,0 16-13-16,1 4 13 15,3 4 2-15,-1 2-2 16,-2 0 0-16,3-4-1 16,-6 0 3-16,1-6-4 15,-4-2 2-15,0-3-77 16,-1-6-155-16,-2 0-70 16,0-5-17-16,-2-4-184 0</inkml:trace>
  <inkml:trace contextRef="#ctx0" brushRef="#br0" timeOffset="83429.87">16196 3088 1101 0,'0'0'390'0,"0"0"-252"16,0 0-24-16,0 0 58 15,0 0-97-15,0 0-3 16,0 0-43-16,-111 16 46 16,89 16 14-16,2 6-28 0,-1 8 54 15,4 7-6-15,1 2-62 16,3 4-1-16,6 0-44 15,7 4 10-15,0-5 12 16,5-2-6-16,19-6 35 16,5-6-36-16,0-8-10 15,2-7 31-15,-2-11-37 16,-5-6 7-16,1-8-8 16,-4-4-38-16,0 0-55 15,-3-12-244-15,-9-3-240 0</inkml:trace>
  <inkml:trace contextRef="#ctx0" brushRef="#br0" timeOffset="83933">16381 3262 671 0,'0'0'687'0,"0"0"-483"15,0 0-114-15,0 0-51 16,0 0 50-16,0 0-13 16,0 0 6-16,-22 111 32 15,20-73 16-15,2-3-7 16,0 4-3-16,0-5-21 15,0-4-57-15,2-4 9 16,9-5-19-16,0-6 16 16,-2-3-18-16,3-7-30 0,1-2 20 15,1-3-20-15,-2 0 0 16,1 0-7-16,-1 0-35 16,-3-10-27-16,-9-12-148 15,0 1-112-15,0 2-288 0</inkml:trace>
  <inkml:trace contextRef="#ctx0" brushRef="#br0" timeOffset="84113.12">16201 3459 1001 0,'0'0'678'0,"0"0"-530"16,0 0-80-16,0 0 54 15,0 0-78-15,0 0-32 16,151-32-12-16,-106 32-53 16,-9 0-263-16</inkml:trace>
  <inkml:trace contextRef="#ctx0" brushRef="#br0" timeOffset="84316.11">16702 3427 892 0,'0'0'676'0,"0"0"-540"15,0 0 67-15,116 0 42 0,-79 0-62 16,0 0-60-16,-8 0-69 16,-8 0-54-16,-4 0-20 15,-9 1-213-15,-6 2-267 16,-2-2-334-16</inkml:trace>
  <inkml:trace contextRef="#ctx0" brushRef="#br0" timeOffset="84710.97">16963 3250 1189 0,'0'0'320'0,"0"0"-244"16,0 0-21-16,0 0 50 15,0 0-11-15,145 0-17 16,-116 0-44-16,-10 0-32 16,-5 0 9-16,-9 0-10 15,-5 11 0-15,0 2 4 16,-14 6 4-16,-6 4-5 15,-2 6-3-15,-1 3 12 16,6 2 26-16,5 0-18 16,8-1-1-16,4-2 50 15,0-3-24-15,6-4 42 0,15-7-3 16,3 0-19 0,3-9 2-16,2-2-49 0,0-4 7 15,-3-2-25-15,-3 0-3 16,-5 0-117-16,-14-15-123 15,-4 0-234-15,0-5-668 0</inkml:trace>
  <inkml:trace contextRef="#ctx0" brushRef="#br0" timeOffset="84990.17">17123 3120 636 0,'0'0'560'16,"0"0"-327"-16,0 0-73 0,125-22 41 16,-78 22-30-16,2 0 4 15,-2 20-35-15,-5 12-5 16,-7 12-42-16,-8 8-27 16,-9 8 11-16,-11 5-13 15,-7-1-26-15,0 0 0 16,-15-6-30-16,-8-6 1 15,1-10-9-15,-1-9-27 16,4-10-39-16,-8-6-175 16,4-7-318-16,6-6-371 0</inkml:trace>
  <inkml:trace contextRef="#ctx0" brushRef="#br0" timeOffset="85635.77">18228 3349 916 0,'0'0'568'0,"0"0"-405"0,0 0-42 16,0 0 110 0,-114-30 57-16,72 30-107 0,-3 0-56 15,1 15-25-15,4 7-49 16,3 4 17-16,8 3-21 16,6 1-13-16,7-2 8 15,12-2-41-15,4-5 16 16,0-3 3-16,0-9-19 15,14-3 26-15,1-6-13 16,7 0-4-16,5-4 13 16,0-14-22-16,-3-6 11 15,1-4-12-15,-5-6 1 16,-5-7 2-16,-1-7-3 16,-5-4-19-16,-3-4-11 15,-4 5-57-15,-2 2-26 0,0 9 53 16,0 10 44-16,0 10 7 15,0 8 9-15,-2 6 0 16,0 6 8-16,0 0-8 16,0 2 0-16,-1 17-12 15,1 10 12-15,2 7 14 16,0 8 2-16,0 4 30 16,0 7 37-16,11 3-51 15,3 0 21-15,5 0-23 16,2-6-12-16,-1-4 9 0,-3-10-27 15,0-6 0 1,-7-10 0-16,-3-9-4 0,0-6-7 16,-2-7-53-16,3 0-111 15,-1 0-47-15,-3-6-466 0</inkml:trace>
  <inkml:trace contextRef="#ctx0" brushRef="#br0" timeOffset="86019.69">18357 3190 918 0,'0'0'196'0,"0"0"-127"16,0 0 51-16,119-26-5 15,-86 22-21-15,-4 0-33 16,-6 0-14-16,-8 2-18 16,-4-2-3-16,-4 2 14 15,-5 0-7-15,-2 2 91 16,0-2 48-16,0 2 4 16,-2 0-45-16,-14 2-91 15,-1 18 1-15,-4 11 74 16,1 4-20-16,7 10 21 15,6-2-11-15,7 0-61 16,0-6 6-16,13-2-44 16,14-5-5-16,2-7 21 15,2-6-22-15,14-7-38 0,-9-4-229 16,-11-6-630-16</inkml:trace>
  <inkml:trace contextRef="#ctx0" brushRef="#br0" timeOffset="90750.08">15475 4077 358 0,'0'0'351'15,"0"0"-300"-15,0 0-30 0,0 0 31 16,0 0 190-16,0 0-134 16,0 0-80-16,82 29-7 15,-66-29 14-15,1 3-23 16,6-3-1-16,1 0 27 16,5 0 42-16,0 0 4 15,7 0-22-15,-1 0-31 16,1 2 10-16,1 1-33 15,4 0-2-15,-1 1 6 16,2-2-11-16,3-1 10 16,1 2 5-16,6-3-4 15,0 0 15-15,-4 0 13 16,-1 0-12-16,-1 0 2 16,-3 0-18-16,-1 0 13 15,0 0-25-15,3 0 1 0,2 0 6 16,2 0-5-16,3 0-2 15,-2 0 0-15,0 0 0 16,-1 0 0-16,-5 0-1 16,0 0 1-16,2 0-1 15,-5 0-2-15,0 0 3 16,-1 0 0-16,0 0 0 16,0 0 0-16,3 0-5 15,-4 0 5-15,1-3 0 16,1 0 3-16,-5 0-4 15,-1 2 1-15,-2-3-21 16,-1 2 7-16,-6-3-10 16,-1 4 5-16,-5-2 11 0,-4 1-7 15,-6 1 15-15,0-2 12 16,-6 2 39-16,-1 1 69 16,-1-3-3-16,-2 3 49 15,0 0 3-15,0-1-10 16,0 1-6-16,0 0-36 15,0-3-31-15,0 3-23 16,0-1-63-16,0 1-59 16,-13 0-120-16,-8 0-415 15,-1 0-259-15</inkml:trace>
  <inkml:trace contextRef="#ctx0" brushRef="#br0" timeOffset="91522.12">16707 4153 644 0,'0'0'113'16,"0"0"-71"-16,0 0 332 0,0 0-41 16,0 0-219-1,0 0-84-15,0 0 42 0,-7 15 65 16,2-2-52-16,3 1-20 16,2 0-16-16,0 2-15 15,0 0-7-15,0 0-4 16,0 4 2-16,7 2 51 15,4 0-23-15,0 2-3 16,3 2-25-16,-1 2-19 16,0-2 15-16,3 1-21 15,4-4 1-15,0-2 21 16,4-3-16-16,3-2 8 16,2-3-14-16,3-2 2 15,1-1 17-15,5-2-19 16,-1-2 0-16,2 0-10 0,1-4-2 15,2-2 12-15,1 0 0 16,1 0 1-16,1 0 6 16,-1-6-7-16,3-5 1 15,-3 2 0-15,3-1-1 16,0-1 0-16,0 2-7 16,4-2 9-16,0-1-2 15,3 1 0-15,1-1 1 16,-1-5 6-16,-1-1-7 15,-1-1 0-15,-4-6-1 16,0 4-14-16,-6-4 14 16,0 3 1-16,-4 2-8 0,-7 5 1 15,-5 0 11-15,-3 5-10 16,-9 4 12-16,-6 2-4 16,-3 0 90-16,-3 2 5 15,0 2 13-15,-2 0 21 16,0 0-40-16,0 0-17 15,0 0-31-15,0 0-30 16,0 0-1-16,0 0-12 16,0 0-10-16,0 0-38 15,0 0-109-15,-17 0-12 16,-1 6-378-16,-1 0-380 0</inkml:trace>
  <inkml:trace contextRef="#ctx0" brushRef="#br0" timeOffset="92304.02">19222 4095 591 0,'0'0'129'16,"0"0"-99"-16,0 0 172 15,0 0 211-15,0 0-249 16,0 0-83-16,0 0 24 16,-63-77 6-16,32 71-29 15,-4 5-66-15,-3-2-16 16,-2 3 0-16,2 0 0 15,2 0 21-15,5 12 21 0,4 0 5 16,8 4-31-16,5 0-15 16,5 2 15-16,7-1-6 15,2-2-10-15,0-2 8 16,6-3 1-16,13-1-6 16,4 0-3-16,6-1 1 15,5 0 5-15,2 0-6 16,2 0 0-16,-3 4 0 15,-3 0-1-15,-6 0 1 16,-3 4 1-16,-6 0 5 16,-3 2 6-16,-3 0-11 15,-7 0 0-15,-4 0 11 0,0-2-11 16,0-2 8 0,-10-4-8-16,-13 0 12 0,-6-6 13 15,-7-1-19-15,-3-3-6 16,-2 0 5-16,1-7 10 15,7-7 61-15,6-3-6 16,4 5 0-16,8-5 11 16,1 2-41-16,8 0-11 15,-1 1-7-15,3 4-23 16,2 2 11-16,2 2-11 16,0 2-41-16,0 4-130 15,0-2-104-15,6 2-279 0</inkml:trace>
  <inkml:trace contextRef="#ctx0" brushRef="#br0" timeOffset="92942.1">19334 3862 502 0,'0'0'888'0,"0"0"-697"16,0 0-41-16,0 0 63 0,0 0-125 15,0 0-84-15,0 0 4 16,0 44-1-16,0-12-7 15,-3 9 18-15,-3 3 13 16,-2 3-18-16,2 4 4 16,0-1 0-16,1-2 24 15,3-4 8-15,0-8 7 16,0-6-29-16,2-10 48 16,0-6 4-16,-2-8 8 15,2-4-12-15,-4-2 23 16,2 0 34-16,0-7-62 15,2-5-55-15,0-6-15 0,0-5-21 16,0-3-12 0,4-2-21-16,13 0 11 0,-2 2 28 15,1 4-1-15,-1 4 16 16,1 5-6-16,-3 5 9 16,-1 5-4-16,-2 3 1 15,1 0-6-15,1 3-2 16,-1 18 9-16,1 3-1 15,-2 3 14-15,-3 4-7 16,-1-1 23-16,2-2-20 16,-2-2-8-16,-2-6 8 15,1-5-8-15,-1-4-2 16,-2-5 0-16,-2-6 4 16,2 0-11-16,-2 0-13 15,3 0-47-15,6-10-284 0,-2-6-183 16,1-4-162-16</inkml:trace>
  <inkml:trace contextRef="#ctx0" brushRef="#br0" timeOffset="93160.96">19666 4175 1347 0,'0'0'382'15,"0"0"-274"-15,0 0-62 16,0 0 129-16,0 0 1 15,0 0-55-15,13 116 1 16,-7-86-48-16,4-5-41 16,-4-2-9-16,-1-7-24 0,-1-6 8 15,-4-3-8-15,0-6-72 16,0-1-179-16,0 0-249 16,-13-8-888-16</inkml:trace>
  <inkml:trace contextRef="#ctx0" brushRef="#br0" timeOffset="93323.82">19632 4004 702 0,'0'0'733'0,"0"0"-159"0,0 0-483 15,0 0-57-15,0 0-34 16,0 0-274-16,0 0-344 0</inkml:trace>
  <inkml:trace contextRef="#ctx0" brushRef="#br0" timeOffset="93738">20125 3922 715 0,'0'0'44'0,"0"0"8"15,0 0 637-15,0 0-561 0,0 0-51 16,0 0 16-16,0 0-12 16,-116-28-68-16,95 28 12 15,4 10-13-15,-1 6 24 16,5 6 11-16,-1 6-21 15,5 4-2-15,3 4 24 16,4 5-40-16,2-2 33 16,0 4-20-16,0-4 8 15,0 4 42-15,0-5-18 16,2 0 16-16,2-2-21 16,-2-4-19-16,-2-3 49 15,3-8-45-15,-3-6-3 16,0-6-7-16,0-4-22 0,2-4 8 15,-2-1-9-15,0 0-15 16,0 0-52-16,0-1-157 16,-5-9-410-16</inkml:trace>
  <inkml:trace contextRef="#ctx0" brushRef="#br0" timeOffset="93941.16">19728 4219 658 0,'0'0'407'16,"0"0"223"-16,0 0-429 15,0 0-18-15,115-2 17 0,-63 2-46 16,-1 0-71 0,3 0-22-16,-5 0-60 0,-4 0-1 15,-8 0-50-15,-10 0-422 16,-14 0-492-16</inkml:trace>
  <inkml:trace contextRef="#ctx0" brushRef="#br0" timeOffset="94300.16">20265 3850 654 0,'0'0'127'0,"0"0"223"16,0 0 30-16,0 0-257 15,0 0-77-15,0 0 145 16,0 0-23-16,0 76-37 16,0-38 42-16,2 9-26 15,2 1-53-15,-2 4 10 16,0-2-58-16,2-2 5 15,-4-4 6-15,0-4-27 16,0-4 13-16,0-4-13 16,0-6-18-16,0-6 3 15,0-6-15-15,-4-1 0 16,0-8-18-16,2-1-92 0,-4-2-17 16,-10-2-242-16,0 0-200 15,1 0-342-15</inkml:trace>
  <inkml:trace contextRef="#ctx0" brushRef="#br0" timeOffset="94653.98">20140 4219 671 0,'0'0'86'15,"0"0"481"-15,0 0-413 16,0 0-86-16,143-6-10 15,-95 6-33-15,0 0-24 0,-4 0 12 16,-7 0-6-16,-10 0-1 16,-8 0-5-16,-11 0 37 15,-4 0 111-15,-4 0 27 16,0 0-3-16,0 6-111 16,0 6-53-16,0 3 36 15,0 8 54-15,0 3 21 16,0 2-8-16,-2 1-41 15,2-4-9-15,0 0-25 16,0-6-21-16,0-5 3 16,0-4-19-16,0-3-1 15,0-7-31-15,0 0-96 16,-4-4-79-16,-5-13-325 0,1-1-357 16</inkml:trace>
  <inkml:trace contextRef="#ctx0" brushRef="#br0" timeOffset="94781.12">20479 4041 702 0,'0'0'69'0,"0"0"795"15,0 0-619-15,0 0-161 16,0 0-61-16,0 0-23 16,0 0-243-16</inkml:trace>
  <inkml:trace contextRef="#ctx0" brushRef="#br0" timeOffset="95426.08">20674 4111 802 0,'0'0'19'16,"0"0"728"-16,0 0-620 16,0 0-24-16,0 0 127 15,0 102-101-15,0-69-40 16,0 2 31-16,0 1-28 15,0-7 28-15,3 0-27 16,0-9-68-16,-3-6 14 16,0-6-17-16,0-4-16 15,0-4 19-15,0 0-13 16,0 0 24-16,0-5-3 16,0-9-33-16,0-7-6 0,0-1-45 15,8-3-25-15,5-4-56 16,3 1-39-16,-1 4 15 15,4 5 82-15,-4 6 23 16,1 6 42-16,-3 6-3 16,1 1 3-16,-6 0 9 15,1 8 0-15,-2 12 45 16,0 3 16-16,-1 4 13 16,1 3 50-16,2-2-66 15,0-4-12-15,4-4 36 16,1-6-18-16,1-5-25 15,8-8-11-15,1-1-22 0,5 0 8 16,2-1-14-16,-2-16 0 16,-5-3-8-16,-1-4-14 15,-7-4-29-15,-8 0-43 16,-5-2 9-16,-3 6 62 16,0 6 0-16,-13 5 10 15,-6 10 13-15,3 3-15 16,1 0 15-16,7 20-6 15,8 8 6-15,0 8 19 16,8 6 40-16,17 5 13 16,0 0-8-16,-4 2-13 15,-7-5-2-15,-12-4-5 16,-2-6-36-16,-22-8 11 16,-22-6-19-16,-55-8-20 15,13-6-296-15,-1-6-533 0</inkml:trace>
  <inkml:trace contextRef="#ctx0" brushRef="#br0" timeOffset="112937.52">15187 3611 1696 0,'0'0'823'16,"0"0"-679"-16,0 0 7 16,0 0 15-16,0 0-32 15,-20-12-56-15,20 6-36 16,0-2 23-16,0 1-40 16,0 0-24-16,5 2-1 15,19 2-102-15,-2 1-145 16,-4 0-743-16</inkml:trace>
  <inkml:trace contextRef="#ctx0" brushRef="#br0" timeOffset="122650.25">8629 6707 892 0,'0'0'1'15,"0"0"-1"-15,0 0 658 16,0 0-489-16,0 0-36 0,0 0 28 15,-10 0 15-15,10 0-54 16,0-1-35-16,0 1-32 16,0 0 1-16,0-3-11 15,0 3-27-15,0-4-18 16,10-2 0-16,9-3 0 16,5-4 1-16,8-2 0 15,5-3-1-15,7-5 5 16,4-1-5-16,-4 0 0 15,-3 0-1-15,-6-2 1 16,-8 2-2-16,-8 2 4 16,-3-2 5-16,-7 2 7 15,-5 1-14-15,-1 2 0 0,-3 2-4 16,0 1-16-16,0 5 20 16,-11-2-15-16,0 3 14 15,-1 4-6-15,4-2-1 16,-1 4 1-16,-1 0 7 15,4 2 0-15,-1 0-6 16,1 1 4-16,-1 1 1 16,0 0-5-16,3 0 6 15,4 0 9-15,-2 0-9 16,2 0-6-16,0 0 0 16,0 0 2-16,-3 0 3 15,3 0 1-15,0 0 0 16,0 0-6-16,0 0 6 15,0 0 0-15,0 0-1 16,0 0-8-16,0 0 9 0,0 0 0 16,-2 0-2-16,0 0 1 15,-2 0 1-15,2 0-1 16,-1 0 0-16,1 0-7 16,2 0 8-16,0 1 0 15,-3 1 1-15,1 0-10 16,0 0 9-16,-3 2 0 15,3 0-1-15,-2 2-1 16,0 0 2-16,2-2 0 16,-1 2 0-16,1-1 0 15,0-2 0-15,2 2-1 16,-3-4 1-16,3 2-12 0,-2-2 12 16,2 2-8-16,0 0 8 15,-2 1-1-15,-1 0-1 16,3 3 1-16,-2-2 1 15,2 1 0-15,-2 1 0 16,2 0 0-16,0 0-2 16,0-2 0-16,0 4 2 15,0-1 0-15,-2 0-1 16,2 2 2-16,-2-2-2 16,0 2 1-16,2-2 0 15,-2-1-1-15,2-2 1 16,0-1 0-16,0 0 1 15,0-4 0-15,0 3-2 0,0-3 1 16,0 0 0-16,0 0 0 16,0 0 0-16,0 0 0 15,0 0 1-15,0 0 6 16,0 0 2-16,0 0-9 16,0 0 0-16,0 0-3 15,0 0 3-15,0 0 0 16,0 0 0-16,0 1-8 15,0 0 8-15,0 2 0 16,0-1 0-16,0 0-3 16,0 0 3-16,0-2 0 15,0 1 0-15,0-1 1 16,0 0 0-16,0 0-1 0,0 0 0 16,0 0-1-1,0 0-2-15,0 0 3 0,0 0 2 16,0 0-2-16,0 0 1 15,0 0 19-15,0 0-8 16,0 0 10-16,0 0-21 16,0 0 8-16,0 0-3 15,0 0-5-15,0 0 4 16,0 0-5-16,0 0 0 16,0 0-3-16,0 0 3 15,0 0 0-15,0 0 5 16,0 0-4-16,0 0-1 15,0 0 16-15,0 0 11 16,0 0-5-16,0 0-2 16,0 0-1-16,0 0-19 0,0 0 7 15,0 0-3-15,0 0-4 16,0 0 0-16,0 0 0 16,0 0-2-16,0 0-5 15,0 0 8-15,0 0-1 16,0 0 18-16,0 0-17 15,0 0-1-15,0 0 9 16,0 0 1-16,0 0-5 16,0 0-5-16,0 0 0 15,0 0 0-15,0 0 1 16,0 0 5-16,0 0-6 16,0 0 3-16,0 0-3 0,0 0 1 15,0 0 0-15,0 0 18 16,0 0-7-16,0 0 1 15,0 0 17-15,0 0-3 16,0 0-6-16,0 0 7 16,0 0-26-16,0 0 16 15,0 0-18-15,0 0 0 16,0 0 0-16,0 0 0 16,0 0-6-16,0 0 5 15,0 0 1-15,0 0 7 16,0 0-7-16,0 0 0 15,0 0-5-15,0 0 5 16,0 0 1-16,0 0 0 0,0 0 0 16,0 0 13-1,0 0-14-15,0 0 0 0,0 0-1 16,0 0 1-16,0 0 0 16,0 0-1-16,0 0 2 15,0 0-1-15,0 0 1 16,0 0 5-16,0 0-6 15,0 0 7-15,0 0 0 16,0 0-2-16,0 0-5 16,0 0 0-16,0 0-10 15,0 3 2-15,0 1-4 16,0 6 12-16,0 4 6 16,0 4-6-16,0 1-8 15,0 6 7-15,-3-1 0 16,1 2-5-16,0-1 7 0,-3 4-1 15,0-3 0-15,1 0-3 16,2-2 3-16,-2 3-6 16,2-4 7-16,-1 1-1 15,-1-1 0-15,2-3 14 16,-3-2-13-16,2-3-1 16,1-2 1-16,2-3 2 15,-2 0-3-15,2-2 0 16,-2-2 0-16,0 2 0 15,2-4-1-15,0 0 1 16,0-2 0-16,0 0 4 16,0-2-3-16,0 0 6 0,0 0 16 15,0 0 13-15,0 0 12 16,0 0-21-16,0 0-3 16,0-8-5-16,0-2-19 15,0-4 1-15,0-4-1 16,0-4-16-16,2-5 16 15,7-2-32-15,5-5-7 16,1-1-9-16,5 2-34 16,3 4 28-16,-2 4 23 15,2 4 10-15,-3 7 15 16,-1 4-4-16,-2 6 2 16,1 4 7-16,-5 0-8 15,0 18 9-15,1 13 23 0,-6 4 44 16,-1 8 12-1,-2-2-19-15,-1-2-24 0,-2-7-21 16,1-5 7-16,-1-4-8 16,-2-7-14-16,0-8 0 15,0-4-11-15,0-4-162 16,0 0-288-16,0 0-273 0</inkml:trace>
  <inkml:trace contextRef="#ctx0" brushRef="#br0" timeOffset="124264.1">4022 8075 889 0,'0'0'324'16,"0"0"-137"-16,0 0-23 15,0 0-14-15,0 0 6 16,0 0-51-16,0 0-47 16,0-33-13-16,7 20 28 15,4 3-35-15,5-5 12 16,3 4 0-16,4-1-10 16,4 2 26-16,-1 0-31 15,6 3-14-15,-3 4-5 0,0 3-15 16,-2 0-1-16,-4 2 0 15,0 12 6-15,-7 8 0 16,-7 2 9-16,-7 6-7 16,-2 1-6-16,-2-2 10 15,-21 3-11-15,-6-2-1 16,-2-2 0-16,-5-1 0 16,3-8-11-16,4-2 11 15,6-8 0-15,10-7 8 16,5-2-2-16,6 0 9 15,2-10-14-15,0-9-1 16,17-6-10-16,12-5 2 16,9-4 2-16,2 2 0 0,0-2 5 15,-4 4-21-15,-9 6-18 16,-9 6 39-16,-7 6 1 16,-9 8 1-16,-2 4 24 15,0 0 2-15,0 9-27 16,-9 16 0-16,0 7 59 15,6 2 20-15,3-2-20 16,12-2-15-16,21-6-31 16,14-8-11-16,6-6 13 15,21-10-15-15,-16 0-209 16,-9-8-563-16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80355-D69A-4323-9048-104C9BF6D1B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B8009-31FE-4A48-91FD-65B5BDF7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375-FECC-43B7-A9D0-6AB520F2FF6F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Page </a:t>
            </a:r>
            <a:fld id="{5C31CD3A-EF99-42F3-AD72-BF0A4321B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B4C52-341F-4C5A-908E-602CF3DBAE71}"/>
              </a:ext>
            </a:extLst>
          </p:cNvPr>
          <p:cNvSpPr/>
          <p:nvPr userDrawn="1"/>
        </p:nvSpPr>
        <p:spPr>
          <a:xfrm>
            <a:off x="0" y="0"/>
            <a:ext cx="9144000" cy="1122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61C4EC-6CE2-4143-9F35-CDFAA57C7C97}"/>
              </a:ext>
            </a:extLst>
          </p:cNvPr>
          <p:cNvSpPr/>
          <p:nvPr userDrawn="1"/>
        </p:nvSpPr>
        <p:spPr>
          <a:xfrm>
            <a:off x="11086" y="6259484"/>
            <a:ext cx="9144000" cy="96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FD41-43F0-41D1-A9A3-9710F85A2370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B74E-BC64-49D3-A17C-3E7ECF273C4C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0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85C2B-3E2B-4176-A3EA-E0614071FA43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6E7508-DDD8-4640-8F2F-26A2D7A3F496}"/>
              </a:ext>
            </a:extLst>
          </p:cNvPr>
          <p:cNvSpPr/>
          <p:nvPr userDrawn="1"/>
        </p:nvSpPr>
        <p:spPr>
          <a:xfrm>
            <a:off x="11086" y="6259484"/>
            <a:ext cx="9144000" cy="96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7A220-9AF3-4ECF-BEE8-CA48E36A110E}"/>
              </a:ext>
            </a:extLst>
          </p:cNvPr>
          <p:cNvSpPr/>
          <p:nvPr userDrawn="1"/>
        </p:nvSpPr>
        <p:spPr>
          <a:xfrm>
            <a:off x="0" y="1703012"/>
            <a:ext cx="9144000" cy="96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1E64C-E625-40D3-8170-BA0B01790F0C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5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F1D90-A4B5-4252-81BB-A5903A11EAB9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5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451B-6440-45F5-979E-51A6889B7E37}" type="datetime1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5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1ED8-A538-4997-9945-594B24E90E95}" type="datetime1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7AD60-3F32-4D2C-A3B6-4FE527BF79D9}" type="datetime1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B566-2531-407F-9306-281400179F33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6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295E-68A3-45C5-B09C-0F972B17BB89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5CCA2-804E-465C-A316-1EBB329043A0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 Shamim Kaiser,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1CD3A-EF99-42F3-AD72-BF0A4321B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6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.shamimkaiser@juniv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02D6-201C-45B6-96B6-24A2109AC9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ICE4101: Artificial Intelligence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ANN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CNN-Basic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7C87A-F303-44E5-81AC-326EAF188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Instructor: M. Shamim Kaiser</a:t>
            </a:r>
          </a:p>
          <a:p>
            <a:r>
              <a:rPr lang="en-US" sz="1800" dirty="0"/>
              <a:t>Email: </a:t>
            </a:r>
            <a:r>
              <a:rPr lang="en-US" sz="1800" dirty="0">
                <a:hlinkClick r:id="rId2"/>
              </a:rPr>
              <a:t>shamimkaiser@gmail.com</a:t>
            </a:r>
            <a:endParaRPr lang="en-US" sz="1800" dirty="0"/>
          </a:p>
          <a:p>
            <a:r>
              <a:rPr lang="en-US" sz="1800" dirty="0"/>
              <a:t>Cell Phone : 01971932323</a:t>
            </a:r>
          </a:p>
          <a:p>
            <a:r>
              <a:rPr lang="en-US" sz="1800" dirty="0"/>
              <a:t>Skype: </a:t>
            </a:r>
            <a:r>
              <a:rPr lang="en-US" sz="1800" dirty="0" err="1"/>
              <a:t>shamimkaiser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C92B5-DB6D-413A-9BA3-08173A4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1734-D2BB-4E0C-8857-9FEDA3897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56351"/>
            <a:ext cx="494049" cy="5016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B51DC-2949-4CD6-97AD-DE12AE48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AD1608-5256-49CE-B1A1-E838A9C74EAB}"/>
                  </a:ext>
                </a:extLst>
              </p14:cNvPr>
              <p14:cNvContentPartPr/>
              <p14:nvPr/>
            </p14:nvContentPartPr>
            <p14:xfrm>
              <a:off x="5624280" y="1138320"/>
              <a:ext cx="2771640" cy="861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AD1608-5256-49CE-B1A1-E838A9C74E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4920" y="1128960"/>
                <a:ext cx="2790360" cy="8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886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D9CF-8560-4A97-AE05-4125135A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42FE32-E071-4657-AEFE-696160BA4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1" b="13749"/>
          <a:stretch/>
        </p:blipFill>
        <p:spPr>
          <a:xfrm>
            <a:off x="639261" y="1828799"/>
            <a:ext cx="7904927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2E5BD-08E0-4B05-8BC1-0EDBCCA9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9D260-4918-4593-AB9B-E6E15B8A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2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7D3A-A034-42F9-9E42-1B394AD6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1ACEB6-006A-496D-90F1-4E07C5052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4" b="13557"/>
          <a:stretch/>
        </p:blipFill>
        <p:spPr>
          <a:xfrm>
            <a:off x="622807" y="1838104"/>
            <a:ext cx="7892543" cy="43708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89A8A-C91E-473E-9660-B3D334D6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661F0-1F98-47C3-8D9C-1CEAB123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0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47D9-841B-4C30-809E-52C062F0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3EA5F5-7623-4704-9282-73183311D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0" b="13556"/>
          <a:stretch/>
        </p:blipFill>
        <p:spPr>
          <a:xfrm>
            <a:off x="628650" y="1874680"/>
            <a:ext cx="7801188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0AA15-F740-4993-BF14-99EEBEEB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DF2BE-C697-460C-AB5D-8B9D3698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DA85-AB2C-42E0-994C-5A2478BE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2A4D84-F3F5-4DD6-9957-B42FD655B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4" b="12978"/>
          <a:stretch/>
        </p:blipFill>
        <p:spPr>
          <a:xfrm>
            <a:off x="697984" y="1874215"/>
            <a:ext cx="7700136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C470C-FF63-46DA-B5A9-258061F5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FF40F-0A16-452B-B0AC-3F794F7B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8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34D5-A05A-4271-A415-FE13C6D6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E6DB8-4D53-41AD-A809-304122FAE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4" b="13364"/>
          <a:stretch/>
        </p:blipFill>
        <p:spPr>
          <a:xfrm>
            <a:off x="716386" y="1874680"/>
            <a:ext cx="7740241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26E1F-15EB-4CD5-BBDB-531F72CF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8ADA4-48CD-444F-8A14-0D45697E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8B20-26BC-4CF7-99FB-7CAE620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D3743-F676-4BBC-A27C-8F0ECB5F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0221F-BAE4-4196-80D6-760FC73A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B2EF4B-A331-4A1A-8704-185832A5E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t="32654" r="56732" b="35342"/>
          <a:stretch/>
        </p:blipFill>
        <p:spPr>
          <a:xfrm>
            <a:off x="3246538" y="2657212"/>
            <a:ext cx="2155971" cy="225873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56AC3D-A8A7-454D-B606-8B93DF532A03}"/>
                  </a:ext>
                </a:extLst>
              </p14:cNvPr>
              <p14:cNvContentPartPr/>
              <p14:nvPr/>
            </p14:nvContentPartPr>
            <p14:xfrm>
              <a:off x="731520" y="624960"/>
              <a:ext cx="8110080" cy="504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56AC3D-A8A7-454D-B606-8B93DF532A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60" y="615600"/>
                <a:ext cx="8128800" cy="50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09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114A-2F5A-4EC6-978C-B2D54CB7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0F54F-0544-48AF-978E-6749EAD6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503F5-8E99-486E-A8E4-88A517E7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589D74-E3F2-4032-BD76-68A545DC1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 b="12978"/>
          <a:stretch/>
        </p:blipFill>
        <p:spPr>
          <a:xfrm>
            <a:off x="691773" y="1874680"/>
            <a:ext cx="7760453" cy="429768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3F1D4A-2730-41E3-84B8-92518413B148}"/>
                  </a:ext>
                </a:extLst>
              </p14:cNvPr>
              <p14:cNvContentPartPr/>
              <p14:nvPr/>
            </p14:nvContentPartPr>
            <p14:xfrm>
              <a:off x="1029960" y="629280"/>
              <a:ext cx="6583320" cy="253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3F1D4A-2730-41E3-84B8-92518413B1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600" y="619920"/>
                <a:ext cx="6602040" cy="25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80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114A-2F5A-4EC6-978C-B2D54CB7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0F54F-0544-48AF-978E-6749EAD6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503F5-8E99-486E-A8E4-88A517E7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589D74-E3F2-4032-BD76-68A545DC1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 b="12978"/>
          <a:stretch/>
        </p:blipFill>
        <p:spPr>
          <a:xfrm>
            <a:off x="691773" y="1874680"/>
            <a:ext cx="7760453" cy="4297680"/>
          </a:xfrm>
        </p:spPr>
      </p:pic>
    </p:spTree>
    <p:extLst>
      <p:ext uri="{BB962C8B-B14F-4D97-AF65-F5344CB8AC3E}">
        <p14:creationId xmlns:p14="http://schemas.microsoft.com/office/powerpoint/2010/main" val="260473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8B20-26BC-4CF7-99FB-7CAE6206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D3743-F676-4BBC-A27C-8F0ECB5F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0221F-BAE4-4196-80D6-760FC73A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B2EF4B-A331-4A1A-8704-185832A5E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4" b="13557"/>
          <a:stretch/>
        </p:blipFill>
        <p:spPr>
          <a:xfrm>
            <a:off x="1671108" y="2374083"/>
            <a:ext cx="5801784" cy="3212985"/>
          </a:xfrm>
        </p:spPr>
      </p:pic>
    </p:spTree>
    <p:extLst>
      <p:ext uri="{BB962C8B-B14F-4D97-AF65-F5344CB8AC3E}">
        <p14:creationId xmlns:p14="http://schemas.microsoft.com/office/powerpoint/2010/main" val="43749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72F0-11C3-402C-B4DE-C311269B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1D84E-3F70-4736-9C4B-92E7B815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2" b="12785"/>
          <a:stretch/>
        </p:blipFill>
        <p:spPr>
          <a:xfrm>
            <a:off x="628650" y="1864194"/>
            <a:ext cx="7740243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62963-629B-44C8-9CAC-D5F8440E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D66F2-B706-41FC-8FF2-24F174D2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E901-1B92-46B0-89DD-8915FF57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251C63-899F-4919-9F1C-004E84B8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6" b="12786"/>
          <a:stretch/>
        </p:blipFill>
        <p:spPr>
          <a:xfrm>
            <a:off x="731541" y="1812020"/>
            <a:ext cx="7700139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BBE9-B9E0-4C2C-8DD1-BDB8B89E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9E981-4727-4FA4-ADB8-4A36E40C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6099-71FA-40DF-9741-95507A82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51D79-60A0-4D14-AE19-FBC07F787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0" b="13363"/>
          <a:stretch/>
        </p:blipFill>
        <p:spPr>
          <a:xfrm>
            <a:off x="681617" y="1937856"/>
            <a:ext cx="7780766" cy="4297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60B31-ACD0-4B51-907E-6E466244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Shamim Kaiser,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D2315-75A1-445C-BBC0-A0DA1ABB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CD3A-EF99-42F3-AD72-BF0A4321B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00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1103</TotalTime>
  <Words>109</Words>
  <Application>Microsoft Office PowerPoint</Application>
  <PresentationFormat>On-screen Show (4:3)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ICE4101: Artificial Intelligence ANN CNN-Basic</vt:lpstr>
      <vt:lpstr>PowerPoint Presentation</vt:lpstr>
      <vt:lpstr>Basics of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MICT-2104: Smart Sensor Networking</dc:title>
  <dc:creator>M Shamim Kaiser</dc:creator>
  <cp:lastModifiedBy>Kaiser, Shamim</cp:lastModifiedBy>
  <cp:revision>108</cp:revision>
  <dcterms:created xsi:type="dcterms:W3CDTF">2020-01-10T14:32:58Z</dcterms:created>
  <dcterms:modified xsi:type="dcterms:W3CDTF">2021-06-13T05:01:22Z</dcterms:modified>
</cp:coreProperties>
</file>